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Anton" panose="020B0604020202020204" charset="0"/>
      <p:regular r:id="rId42"/>
    </p:embeddedFont>
    <p:embeddedFont>
      <p:font typeface="Comic Sans MS" panose="030F0702030302020204" pitchFamily="66" charset="0"/>
      <p:regular r:id="rId43"/>
      <p:bold r:id="rId44"/>
      <p:italic r:id="rId45"/>
      <p:boldItalic r:id="rId46"/>
    </p:embeddedFont>
    <p:embeddedFont>
      <p:font typeface="Bebas Neue" panose="020B0604020202020204" charset="0"/>
      <p:regular r:id="rId47"/>
    </p:embeddedFont>
    <p:embeddedFont>
      <p:font typeface="Rubik" panose="020B0604020202020204" charset="-79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a87c0b90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a87c0b90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51797b2030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51797b2030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5a847aa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5a847aa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51797b203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51797b203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5f5a847aa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5f5a847aa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517b189b89_1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3517b189b89_1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517b189b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517b189b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f5a847aa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f5a847aa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5f782bd27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5f782bd27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517b189b89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3517b189b89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5f782bd27b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5f782bd27b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51797b20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51797b20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5f782bd27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35f782bd27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517b189b89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3517b189b89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5f782bd27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35f782bd27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5f5a847aa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5f5a847aa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517b189b89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3517b189b89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517b189b89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3517b189b89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5f5a847aa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35f5a847aa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5f5a847aa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35f5a847aa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5f5a847aa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35f5a847aa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5e34b7d4a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35e34b7d4a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5f782bd27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5f782bd27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5e34b7d4a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35e34b7d4ab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3517b189b89_1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3517b189b89_1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5e34b7d4a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35e34b7d4a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5e34b7d4a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35e34b7d4a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5e34b7d4a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5e34b7d4a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5e34b7d4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35e34b7d4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5e34b7d4a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35e34b7d4a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35e34b7d4a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35e34b7d4a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517b189b89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3517b189b89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5f7a2d9c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35f7a2d9c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5f782bd27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5f782bd27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5f782bd27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5f782bd27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f782bd2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f782bd27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5f5a847aa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5f5a847aa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1797b2030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1797b2030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0" y="1294250"/>
            <a:ext cx="3954000" cy="20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0" y="3373438"/>
            <a:ext cx="39540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010450" y="-635293"/>
            <a:ext cx="2386752" cy="6307392"/>
            <a:chOff x="-1010450" y="-635293"/>
            <a:chExt cx="2386752" cy="6307392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1010450" y="2995988"/>
              <a:ext cx="2386752" cy="2676111"/>
            </a:xfrm>
            <a:custGeom>
              <a:avLst/>
              <a:gdLst/>
              <a:ahLst/>
              <a:cxnLst/>
              <a:rect l="l" t="t" r="r" b="b"/>
              <a:pathLst>
                <a:path w="136757" h="173127" extrusionOk="0">
                  <a:moveTo>
                    <a:pt x="134980" y="47878"/>
                  </a:moveTo>
                  <a:cubicBezTo>
                    <a:pt x="130469" y="22474"/>
                    <a:pt x="111781" y="1080"/>
                    <a:pt x="102721" y="26"/>
                  </a:cubicBezTo>
                  <a:cubicBezTo>
                    <a:pt x="93662" y="-1028"/>
                    <a:pt x="90466" y="30760"/>
                    <a:pt x="80623" y="41555"/>
                  </a:cubicBezTo>
                  <a:cubicBezTo>
                    <a:pt x="70781" y="52350"/>
                    <a:pt x="49318" y="52223"/>
                    <a:pt x="43666" y="64796"/>
                  </a:cubicBezTo>
                  <a:cubicBezTo>
                    <a:pt x="38015" y="77369"/>
                    <a:pt x="53953" y="102896"/>
                    <a:pt x="46714" y="116993"/>
                  </a:cubicBezTo>
                  <a:cubicBezTo>
                    <a:pt x="39475" y="131090"/>
                    <a:pt x="2641" y="140687"/>
                    <a:pt x="232" y="149378"/>
                  </a:cubicBezTo>
                  <a:cubicBezTo>
                    <a:pt x="-2177" y="158069"/>
                    <a:pt x="14562" y="165413"/>
                    <a:pt x="32261" y="169139"/>
                  </a:cubicBezTo>
                  <a:cubicBezTo>
                    <a:pt x="49960" y="172865"/>
                    <a:pt x="90172" y="174516"/>
                    <a:pt x="106427" y="171735"/>
                  </a:cubicBezTo>
                  <a:cubicBezTo>
                    <a:pt x="122682" y="168954"/>
                    <a:pt x="125030" y="173095"/>
                    <a:pt x="129789" y="152452"/>
                  </a:cubicBezTo>
                  <a:cubicBezTo>
                    <a:pt x="134548" y="131809"/>
                    <a:pt x="139491" y="73282"/>
                    <a:pt x="134980" y="47878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  <p:sp>
          <p:nvSpPr>
            <p:cNvPr id="13" name="Google Shape;13;p2"/>
            <p:cNvSpPr/>
            <p:nvPr/>
          </p:nvSpPr>
          <p:spPr>
            <a:xfrm rot="5400000">
              <a:off x="-139405" y="-976204"/>
              <a:ext cx="1174787" cy="1856609"/>
            </a:xfrm>
            <a:custGeom>
              <a:avLst/>
              <a:gdLst/>
              <a:ahLst/>
              <a:cxnLst/>
              <a:rect l="l" t="t" r="r" b="b"/>
              <a:pathLst>
                <a:path w="185884" h="178263" extrusionOk="0">
                  <a:moveTo>
                    <a:pt x="172863" y="94768"/>
                  </a:moveTo>
                  <a:cubicBezTo>
                    <a:pt x="168870" y="75915"/>
                    <a:pt x="168084" y="53329"/>
                    <a:pt x="158330" y="42135"/>
                  </a:cubicBezTo>
                  <a:cubicBezTo>
                    <a:pt x="148576" y="30941"/>
                    <a:pt x="129919" y="34607"/>
                    <a:pt x="114338" y="27602"/>
                  </a:cubicBezTo>
                  <a:cubicBezTo>
                    <a:pt x="98758" y="20597"/>
                    <a:pt x="81737" y="-1726"/>
                    <a:pt x="64847" y="107"/>
                  </a:cubicBezTo>
                  <a:cubicBezTo>
                    <a:pt x="47957" y="1940"/>
                    <a:pt x="23540" y="16342"/>
                    <a:pt x="13000" y="38600"/>
                  </a:cubicBezTo>
                  <a:cubicBezTo>
                    <a:pt x="2460" y="60858"/>
                    <a:pt x="-2908" y="111199"/>
                    <a:pt x="1609" y="133653"/>
                  </a:cubicBezTo>
                  <a:cubicBezTo>
                    <a:pt x="6126" y="156107"/>
                    <a:pt x="22230" y="166319"/>
                    <a:pt x="40102" y="173324"/>
                  </a:cubicBezTo>
                  <a:cubicBezTo>
                    <a:pt x="57974" y="180329"/>
                    <a:pt x="85141" y="178692"/>
                    <a:pt x="108839" y="175681"/>
                  </a:cubicBezTo>
                  <a:cubicBezTo>
                    <a:pt x="132537" y="172670"/>
                    <a:pt x="171619" y="168742"/>
                    <a:pt x="182290" y="155256"/>
                  </a:cubicBezTo>
                  <a:cubicBezTo>
                    <a:pt x="192961" y="141771"/>
                    <a:pt x="176856" y="113622"/>
                    <a:pt x="172863" y="94768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</p:grpSp>
      <p:grpSp>
        <p:nvGrpSpPr>
          <p:cNvPr id="14" name="Google Shape;14;p2"/>
          <p:cNvGrpSpPr/>
          <p:nvPr/>
        </p:nvGrpSpPr>
        <p:grpSpPr>
          <a:xfrm>
            <a:off x="730100" y="264600"/>
            <a:ext cx="7715400" cy="4614325"/>
            <a:chOff x="730100" y="264600"/>
            <a:chExt cx="7715400" cy="4614325"/>
          </a:xfrm>
        </p:grpSpPr>
        <p:cxnSp>
          <p:nvCxnSpPr>
            <p:cNvPr id="15" name="Google Shape;15;p2"/>
            <p:cNvCxnSpPr/>
            <p:nvPr/>
          </p:nvCxnSpPr>
          <p:spPr>
            <a:xfrm rot="10800000">
              <a:off x="730100" y="48789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10800000">
              <a:off x="730100" y="26460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17" name="Google Shape;17;p2"/>
          <p:cNvGrpSpPr/>
          <p:nvPr/>
        </p:nvGrpSpPr>
        <p:grpSpPr>
          <a:xfrm rot="-5400000" flipH="1">
            <a:off x="217075" y="314500"/>
            <a:ext cx="301500" cy="363450"/>
            <a:chOff x="209463" y="978325"/>
            <a:chExt cx="301500" cy="363450"/>
          </a:xfrm>
        </p:grpSpPr>
        <p:sp>
          <p:nvSpPr>
            <p:cNvPr id="18" name="Google Shape;18;p2"/>
            <p:cNvSpPr/>
            <p:nvPr/>
          </p:nvSpPr>
          <p:spPr>
            <a:xfrm>
              <a:off x="209463" y="978325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09463" y="1040275"/>
              <a:ext cx="301500" cy="3015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>
            <a:spLocks noGrp="1"/>
          </p:cNvSpPr>
          <p:nvPr>
            <p:ph type="title" hasCustomPrompt="1"/>
          </p:nvPr>
        </p:nvSpPr>
        <p:spPr>
          <a:xfrm>
            <a:off x="1841700" y="1185050"/>
            <a:ext cx="5460600" cy="1070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1" name="Google Shape;101;p11"/>
          <p:cNvSpPr txBox="1">
            <a:spLocks noGrp="1"/>
          </p:cNvSpPr>
          <p:nvPr>
            <p:ph type="subTitle" idx="1"/>
          </p:nvPr>
        </p:nvSpPr>
        <p:spPr>
          <a:xfrm>
            <a:off x="1841700" y="2352148"/>
            <a:ext cx="54606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02" name="Google Shape;102;p11"/>
          <p:cNvCxnSpPr/>
          <p:nvPr/>
        </p:nvCxnSpPr>
        <p:spPr>
          <a:xfrm rot="10800000">
            <a:off x="730150" y="4878925"/>
            <a:ext cx="1608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3" name="Google Shape;103;p11"/>
          <p:cNvCxnSpPr/>
          <p:nvPr/>
        </p:nvCxnSpPr>
        <p:spPr>
          <a:xfrm rot="10800000">
            <a:off x="730100" y="264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4" name="Google Shape;104;p11"/>
          <p:cNvCxnSpPr/>
          <p:nvPr/>
        </p:nvCxnSpPr>
        <p:spPr>
          <a:xfrm rot="10800000">
            <a:off x="6836600" y="4878925"/>
            <a:ext cx="1608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963649" y="2270469"/>
            <a:ext cx="2304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2"/>
          </p:nvPr>
        </p:nvSpPr>
        <p:spPr>
          <a:xfrm>
            <a:off x="5872323" y="2270467"/>
            <a:ext cx="2304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3"/>
          </p:nvPr>
        </p:nvSpPr>
        <p:spPr>
          <a:xfrm>
            <a:off x="5872327" y="3978034"/>
            <a:ext cx="2304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1963648" y="3978059"/>
            <a:ext cx="2304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5" hasCustomPrompt="1"/>
          </p:nvPr>
        </p:nvSpPr>
        <p:spPr>
          <a:xfrm>
            <a:off x="1119498" y="1524348"/>
            <a:ext cx="7347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6" hasCustomPrompt="1"/>
          </p:nvPr>
        </p:nvSpPr>
        <p:spPr>
          <a:xfrm>
            <a:off x="5028173" y="3227251"/>
            <a:ext cx="7347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7" hasCustomPrompt="1"/>
          </p:nvPr>
        </p:nvSpPr>
        <p:spPr>
          <a:xfrm>
            <a:off x="5028173" y="1524348"/>
            <a:ext cx="7347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8" hasCustomPrompt="1"/>
          </p:nvPr>
        </p:nvSpPr>
        <p:spPr>
          <a:xfrm>
            <a:off x="1119498" y="3227257"/>
            <a:ext cx="7347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9"/>
          </p:nvPr>
        </p:nvSpPr>
        <p:spPr>
          <a:xfrm>
            <a:off x="1963648" y="1400850"/>
            <a:ext cx="2304300" cy="9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3"/>
          </p:nvPr>
        </p:nvSpPr>
        <p:spPr>
          <a:xfrm>
            <a:off x="5872324" y="1400850"/>
            <a:ext cx="2304300" cy="9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4"/>
          </p:nvPr>
        </p:nvSpPr>
        <p:spPr>
          <a:xfrm>
            <a:off x="1963648" y="3103675"/>
            <a:ext cx="2304300" cy="9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5"/>
          </p:nvPr>
        </p:nvSpPr>
        <p:spPr>
          <a:xfrm>
            <a:off x="5872324" y="3103728"/>
            <a:ext cx="2304300" cy="9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20" name="Google Shape;120;p13"/>
          <p:cNvGrpSpPr/>
          <p:nvPr/>
        </p:nvGrpSpPr>
        <p:grpSpPr>
          <a:xfrm>
            <a:off x="730100" y="264600"/>
            <a:ext cx="7715400" cy="4614325"/>
            <a:chOff x="730100" y="264600"/>
            <a:chExt cx="7715400" cy="4614325"/>
          </a:xfrm>
        </p:grpSpPr>
        <p:cxnSp>
          <p:nvCxnSpPr>
            <p:cNvPr id="121" name="Google Shape;121;p13"/>
            <p:cNvCxnSpPr/>
            <p:nvPr/>
          </p:nvCxnSpPr>
          <p:spPr>
            <a:xfrm rot="10800000">
              <a:off x="730100" y="48789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22" name="Google Shape;122;p13"/>
            <p:cNvCxnSpPr/>
            <p:nvPr/>
          </p:nvCxnSpPr>
          <p:spPr>
            <a:xfrm rot="10800000">
              <a:off x="730100" y="26460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123" name="Google Shape;123;p13"/>
          <p:cNvGrpSpPr/>
          <p:nvPr/>
        </p:nvGrpSpPr>
        <p:grpSpPr>
          <a:xfrm>
            <a:off x="-500675" y="-265825"/>
            <a:ext cx="10073425" cy="5795451"/>
            <a:chOff x="-500675" y="-265825"/>
            <a:chExt cx="10073425" cy="5795451"/>
          </a:xfrm>
        </p:grpSpPr>
        <p:sp>
          <p:nvSpPr>
            <p:cNvPr id="124" name="Google Shape;124;p13"/>
            <p:cNvSpPr/>
            <p:nvPr/>
          </p:nvSpPr>
          <p:spPr>
            <a:xfrm rot="5400000">
              <a:off x="-1798389" y="3223412"/>
              <a:ext cx="3603929" cy="1008500"/>
            </a:xfrm>
            <a:custGeom>
              <a:avLst/>
              <a:gdLst/>
              <a:ahLst/>
              <a:cxnLst/>
              <a:rect l="l" t="t" r="r" b="b"/>
              <a:pathLst>
                <a:path w="381570" h="40340" extrusionOk="0">
                  <a:moveTo>
                    <a:pt x="339316" y="39232"/>
                  </a:moveTo>
                  <a:cubicBezTo>
                    <a:pt x="358708" y="35551"/>
                    <a:pt x="380207" y="18233"/>
                    <a:pt x="381520" y="13580"/>
                  </a:cubicBezTo>
                  <a:cubicBezTo>
                    <a:pt x="382833" y="8928"/>
                    <a:pt x="358258" y="13580"/>
                    <a:pt x="347193" y="11317"/>
                  </a:cubicBezTo>
                  <a:cubicBezTo>
                    <a:pt x="336128" y="9054"/>
                    <a:pt x="326759" y="0"/>
                    <a:pt x="315128" y="0"/>
                  </a:cubicBezTo>
                  <a:cubicBezTo>
                    <a:pt x="303497" y="0"/>
                    <a:pt x="292747" y="11066"/>
                    <a:pt x="277406" y="11317"/>
                  </a:cubicBezTo>
                  <a:cubicBezTo>
                    <a:pt x="262066" y="11569"/>
                    <a:pt x="236909" y="1132"/>
                    <a:pt x="223085" y="1509"/>
                  </a:cubicBezTo>
                  <a:cubicBezTo>
                    <a:pt x="209261" y="1886"/>
                    <a:pt x="211751" y="13769"/>
                    <a:pt x="194461" y="13580"/>
                  </a:cubicBezTo>
                  <a:cubicBezTo>
                    <a:pt x="177171" y="13391"/>
                    <a:pt x="141729" y="817"/>
                    <a:pt x="119347" y="377"/>
                  </a:cubicBezTo>
                  <a:cubicBezTo>
                    <a:pt x="96965" y="-63"/>
                    <a:pt x="78456" y="5092"/>
                    <a:pt x="60168" y="10939"/>
                  </a:cubicBezTo>
                  <a:cubicBezTo>
                    <a:pt x="41880" y="16786"/>
                    <a:pt x="-24548" y="31338"/>
                    <a:pt x="9619" y="35459"/>
                  </a:cubicBezTo>
                  <a:cubicBezTo>
                    <a:pt x="43786" y="39580"/>
                    <a:pt x="210220" y="35036"/>
                    <a:pt x="265169" y="35665"/>
                  </a:cubicBezTo>
                  <a:cubicBezTo>
                    <a:pt x="320119" y="36294"/>
                    <a:pt x="319924" y="42913"/>
                    <a:pt x="339316" y="39232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  <p:sp>
          <p:nvSpPr>
            <p:cNvPr id="125" name="Google Shape;125;p13"/>
            <p:cNvSpPr/>
            <p:nvPr/>
          </p:nvSpPr>
          <p:spPr>
            <a:xfrm rot="5400000">
              <a:off x="7840799" y="457626"/>
              <a:ext cx="2455403" cy="1008500"/>
            </a:xfrm>
            <a:custGeom>
              <a:avLst/>
              <a:gdLst/>
              <a:ahLst/>
              <a:cxnLst/>
              <a:rect l="l" t="t" r="r" b="b"/>
              <a:pathLst>
                <a:path w="381570" h="40340" extrusionOk="0">
                  <a:moveTo>
                    <a:pt x="339316" y="39232"/>
                  </a:moveTo>
                  <a:cubicBezTo>
                    <a:pt x="358708" y="35551"/>
                    <a:pt x="380207" y="18233"/>
                    <a:pt x="381520" y="13580"/>
                  </a:cubicBezTo>
                  <a:cubicBezTo>
                    <a:pt x="382833" y="8928"/>
                    <a:pt x="358258" y="13580"/>
                    <a:pt x="347193" y="11317"/>
                  </a:cubicBezTo>
                  <a:cubicBezTo>
                    <a:pt x="336128" y="9054"/>
                    <a:pt x="326759" y="0"/>
                    <a:pt x="315128" y="0"/>
                  </a:cubicBezTo>
                  <a:cubicBezTo>
                    <a:pt x="303497" y="0"/>
                    <a:pt x="292747" y="11066"/>
                    <a:pt x="277406" y="11317"/>
                  </a:cubicBezTo>
                  <a:cubicBezTo>
                    <a:pt x="262066" y="11569"/>
                    <a:pt x="236909" y="1132"/>
                    <a:pt x="223085" y="1509"/>
                  </a:cubicBezTo>
                  <a:cubicBezTo>
                    <a:pt x="209261" y="1886"/>
                    <a:pt x="211751" y="13769"/>
                    <a:pt x="194461" y="13580"/>
                  </a:cubicBezTo>
                  <a:cubicBezTo>
                    <a:pt x="177171" y="13391"/>
                    <a:pt x="141729" y="817"/>
                    <a:pt x="119347" y="377"/>
                  </a:cubicBezTo>
                  <a:cubicBezTo>
                    <a:pt x="96965" y="-63"/>
                    <a:pt x="78456" y="5092"/>
                    <a:pt x="60168" y="10939"/>
                  </a:cubicBezTo>
                  <a:cubicBezTo>
                    <a:pt x="41880" y="16786"/>
                    <a:pt x="-24548" y="31338"/>
                    <a:pt x="9619" y="35459"/>
                  </a:cubicBezTo>
                  <a:cubicBezTo>
                    <a:pt x="43786" y="39580"/>
                    <a:pt x="210220" y="35036"/>
                    <a:pt x="265169" y="35665"/>
                  </a:cubicBezTo>
                  <a:cubicBezTo>
                    <a:pt x="320119" y="36294"/>
                    <a:pt x="319924" y="42913"/>
                    <a:pt x="339316" y="39232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4"/>
          <p:cNvCxnSpPr/>
          <p:nvPr/>
        </p:nvCxnSpPr>
        <p:spPr>
          <a:xfrm rot="10800000">
            <a:off x="730100" y="4878925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14"/>
          <p:cNvCxnSpPr/>
          <p:nvPr/>
        </p:nvCxnSpPr>
        <p:spPr>
          <a:xfrm rot="10800000">
            <a:off x="730100" y="264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30" name="Google Shape;130;p14"/>
          <p:cNvGrpSpPr/>
          <p:nvPr/>
        </p:nvGrpSpPr>
        <p:grpSpPr>
          <a:xfrm>
            <a:off x="-1262041" y="-735747"/>
            <a:ext cx="13195966" cy="6703241"/>
            <a:chOff x="-1262041" y="-735747"/>
            <a:chExt cx="13195966" cy="6703241"/>
          </a:xfrm>
        </p:grpSpPr>
        <p:sp>
          <p:nvSpPr>
            <p:cNvPr id="131" name="Google Shape;131;p14"/>
            <p:cNvSpPr/>
            <p:nvPr/>
          </p:nvSpPr>
          <p:spPr>
            <a:xfrm>
              <a:off x="8007800" y="3265951"/>
              <a:ext cx="2386752" cy="2676111"/>
            </a:xfrm>
            <a:custGeom>
              <a:avLst/>
              <a:gdLst/>
              <a:ahLst/>
              <a:cxnLst/>
              <a:rect l="l" t="t" r="r" b="b"/>
              <a:pathLst>
                <a:path w="136757" h="173127" extrusionOk="0">
                  <a:moveTo>
                    <a:pt x="134980" y="47878"/>
                  </a:moveTo>
                  <a:cubicBezTo>
                    <a:pt x="130469" y="22474"/>
                    <a:pt x="111781" y="1080"/>
                    <a:pt x="102721" y="26"/>
                  </a:cubicBezTo>
                  <a:cubicBezTo>
                    <a:pt x="93662" y="-1028"/>
                    <a:pt x="90466" y="30760"/>
                    <a:pt x="80623" y="41555"/>
                  </a:cubicBezTo>
                  <a:cubicBezTo>
                    <a:pt x="70781" y="52350"/>
                    <a:pt x="49318" y="52223"/>
                    <a:pt x="43666" y="64796"/>
                  </a:cubicBezTo>
                  <a:cubicBezTo>
                    <a:pt x="38015" y="77369"/>
                    <a:pt x="53953" y="102896"/>
                    <a:pt x="46714" y="116993"/>
                  </a:cubicBezTo>
                  <a:cubicBezTo>
                    <a:pt x="39475" y="131090"/>
                    <a:pt x="2641" y="140687"/>
                    <a:pt x="232" y="149378"/>
                  </a:cubicBezTo>
                  <a:cubicBezTo>
                    <a:pt x="-2177" y="158069"/>
                    <a:pt x="14562" y="165413"/>
                    <a:pt x="32261" y="169139"/>
                  </a:cubicBezTo>
                  <a:cubicBezTo>
                    <a:pt x="49960" y="172865"/>
                    <a:pt x="90172" y="174516"/>
                    <a:pt x="106427" y="171735"/>
                  </a:cubicBezTo>
                  <a:cubicBezTo>
                    <a:pt x="122682" y="168954"/>
                    <a:pt x="125030" y="173095"/>
                    <a:pt x="129789" y="152452"/>
                  </a:cubicBezTo>
                  <a:cubicBezTo>
                    <a:pt x="134548" y="131809"/>
                    <a:pt x="139491" y="73282"/>
                    <a:pt x="134980" y="47878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  <p:sp>
          <p:nvSpPr>
            <p:cNvPr id="132" name="Google Shape;132;p14"/>
            <p:cNvSpPr/>
            <p:nvPr/>
          </p:nvSpPr>
          <p:spPr>
            <a:xfrm rot="5934544">
              <a:off x="-1515837" y="3455863"/>
              <a:ext cx="2842634" cy="1917945"/>
            </a:xfrm>
            <a:custGeom>
              <a:avLst/>
              <a:gdLst/>
              <a:ahLst/>
              <a:cxnLst/>
              <a:rect l="l" t="t" r="r" b="b"/>
              <a:pathLst>
                <a:path w="222619" h="139427" extrusionOk="0">
                  <a:moveTo>
                    <a:pt x="60518" y="85446"/>
                  </a:moveTo>
                  <a:cubicBezTo>
                    <a:pt x="42723" y="74684"/>
                    <a:pt x="1973" y="65024"/>
                    <a:pt x="83" y="57169"/>
                  </a:cubicBezTo>
                  <a:cubicBezTo>
                    <a:pt x="-1806" y="49314"/>
                    <a:pt x="28822" y="40214"/>
                    <a:pt x="49181" y="38316"/>
                  </a:cubicBezTo>
                  <a:cubicBezTo>
                    <a:pt x="69540" y="36418"/>
                    <a:pt x="103646" y="51474"/>
                    <a:pt x="122238" y="45779"/>
                  </a:cubicBezTo>
                  <a:cubicBezTo>
                    <a:pt x="140830" y="40084"/>
                    <a:pt x="147704" y="10887"/>
                    <a:pt x="160731" y="4144"/>
                  </a:cubicBezTo>
                  <a:cubicBezTo>
                    <a:pt x="173758" y="-2599"/>
                    <a:pt x="190280" y="-320"/>
                    <a:pt x="200402" y="5322"/>
                  </a:cubicBezTo>
                  <a:cubicBezTo>
                    <a:pt x="210524" y="10964"/>
                    <a:pt x="219058" y="25703"/>
                    <a:pt x="221464" y="37996"/>
                  </a:cubicBezTo>
                  <a:cubicBezTo>
                    <a:pt x="223870" y="50290"/>
                    <a:pt x="222903" y="64464"/>
                    <a:pt x="214837" y="79083"/>
                  </a:cubicBezTo>
                  <a:cubicBezTo>
                    <a:pt x="206771" y="93702"/>
                    <a:pt x="186119" y="115666"/>
                    <a:pt x="173066" y="125712"/>
                  </a:cubicBezTo>
                  <a:cubicBezTo>
                    <a:pt x="160013" y="135758"/>
                    <a:pt x="147555" y="140023"/>
                    <a:pt x="136519" y="139361"/>
                  </a:cubicBezTo>
                  <a:cubicBezTo>
                    <a:pt x="125483" y="138699"/>
                    <a:pt x="119519" y="130727"/>
                    <a:pt x="106852" y="121741"/>
                  </a:cubicBezTo>
                  <a:cubicBezTo>
                    <a:pt x="94185" y="112755"/>
                    <a:pt x="78313" y="96208"/>
                    <a:pt x="60518" y="85446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  <p:sp>
          <p:nvSpPr>
            <p:cNvPr id="133" name="Google Shape;133;p14"/>
            <p:cNvSpPr/>
            <p:nvPr/>
          </p:nvSpPr>
          <p:spPr>
            <a:xfrm rot="-4499979">
              <a:off x="8889185" y="-380486"/>
              <a:ext cx="2786554" cy="2672740"/>
            </a:xfrm>
            <a:custGeom>
              <a:avLst/>
              <a:gdLst/>
              <a:ahLst/>
              <a:cxnLst/>
              <a:rect l="l" t="t" r="r" b="b"/>
              <a:pathLst>
                <a:path w="185884" h="178263" extrusionOk="0">
                  <a:moveTo>
                    <a:pt x="172863" y="94768"/>
                  </a:moveTo>
                  <a:cubicBezTo>
                    <a:pt x="168870" y="75915"/>
                    <a:pt x="168084" y="53329"/>
                    <a:pt x="158330" y="42135"/>
                  </a:cubicBezTo>
                  <a:cubicBezTo>
                    <a:pt x="148576" y="30941"/>
                    <a:pt x="129919" y="34607"/>
                    <a:pt x="114338" y="27602"/>
                  </a:cubicBezTo>
                  <a:cubicBezTo>
                    <a:pt x="98758" y="20597"/>
                    <a:pt x="81737" y="-1726"/>
                    <a:pt x="64847" y="107"/>
                  </a:cubicBezTo>
                  <a:cubicBezTo>
                    <a:pt x="47957" y="1940"/>
                    <a:pt x="23540" y="16342"/>
                    <a:pt x="13000" y="38600"/>
                  </a:cubicBezTo>
                  <a:cubicBezTo>
                    <a:pt x="2460" y="60858"/>
                    <a:pt x="-2908" y="111199"/>
                    <a:pt x="1609" y="133653"/>
                  </a:cubicBezTo>
                  <a:cubicBezTo>
                    <a:pt x="6126" y="156107"/>
                    <a:pt x="22230" y="166319"/>
                    <a:pt x="40102" y="173324"/>
                  </a:cubicBezTo>
                  <a:cubicBezTo>
                    <a:pt x="57974" y="180329"/>
                    <a:pt x="85141" y="178692"/>
                    <a:pt x="108839" y="175681"/>
                  </a:cubicBezTo>
                  <a:cubicBezTo>
                    <a:pt x="132537" y="172670"/>
                    <a:pt x="171619" y="168742"/>
                    <a:pt x="182290" y="155256"/>
                  </a:cubicBezTo>
                  <a:cubicBezTo>
                    <a:pt x="192961" y="141771"/>
                    <a:pt x="176856" y="113622"/>
                    <a:pt x="172863" y="94768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</p:grpSp>
      <p:grpSp>
        <p:nvGrpSpPr>
          <p:cNvPr id="134" name="Google Shape;134;p14"/>
          <p:cNvGrpSpPr/>
          <p:nvPr/>
        </p:nvGrpSpPr>
        <p:grpSpPr>
          <a:xfrm flipH="1">
            <a:off x="140538" y="345475"/>
            <a:ext cx="8817338" cy="4097188"/>
            <a:chOff x="186100" y="345475"/>
            <a:chExt cx="8817338" cy="4097188"/>
          </a:xfrm>
        </p:grpSpPr>
        <p:sp>
          <p:nvSpPr>
            <p:cNvPr id="135" name="Google Shape;135;p14"/>
            <p:cNvSpPr/>
            <p:nvPr/>
          </p:nvSpPr>
          <p:spPr>
            <a:xfrm>
              <a:off x="8701938" y="1293150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136" name="Google Shape;136;p14"/>
            <p:cNvGrpSpPr/>
            <p:nvPr/>
          </p:nvGrpSpPr>
          <p:grpSpPr>
            <a:xfrm flipH="1">
              <a:off x="8618338" y="4141163"/>
              <a:ext cx="385088" cy="301500"/>
              <a:chOff x="328125" y="4302500"/>
              <a:chExt cx="385088" cy="301500"/>
            </a:xfrm>
          </p:grpSpPr>
          <p:sp>
            <p:nvSpPr>
              <p:cNvPr id="137" name="Google Shape;137;p14"/>
              <p:cNvSpPr/>
              <p:nvPr/>
            </p:nvSpPr>
            <p:spPr>
              <a:xfrm>
                <a:off x="328125" y="4302500"/>
                <a:ext cx="301500" cy="301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138" name="Google Shape;138;p14"/>
              <p:cNvSpPr/>
              <p:nvPr/>
            </p:nvSpPr>
            <p:spPr>
              <a:xfrm>
                <a:off x="411713" y="4302500"/>
                <a:ext cx="301500" cy="30150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  <p:grpSp>
          <p:nvGrpSpPr>
            <p:cNvPr id="139" name="Google Shape;139;p14"/>
            <p:cNvGrpSpPr/>
            <p:nvPr/>
          </p:nvGrpSpPr>
          <p:grpSpPr>
            <a:xfrm rot="-5400000" flipH="1">
              <a:off x="217075" y="314500"/>
              <a:ext cx="301500" cy="363450"/>
              <a:chOff x="209463" y="978325"/>
              <a:chExt cx="301500" cy="363450"/>
            </a:xfrm>
          </p:grpSpPr>
          <p:sp>
            <p:nvSpPr>
              <p:cNvPr id="140" name="Google Shape;140;p14"/>
              <p:cNvSpPr/>
              <p:nvPr/>
            </p:nvSpPr>
            <p:spPr>
              <a:xfrm>
                <a:off x="209463" y="978325"/>
                <a:ext cx="301500" cy="301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>
                <a:off x="209463" y="1040275"/>
                <a:ext cx="301500" cy="301500"/>
              </a:xfrm>
              <a:prstGeom prst="diamond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  <p:sp>
          <p:nvSpPr>
            <p:cNvPr id="142" name="Google Shape;142;p14"/>
            <p:cNvSpPr/>
            <p:nvPr/>
          </p:nvSpPr>
          <p:spPr>
            <a:xfrm>
              <a:off x="312938" y="3839675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45" name="Google Shape;145;p15"/>
          <p:cNvCxnSpPr/>
          <p:nvPr/>
        </p:nvCxnSpPr>
        <p:spPr>
          <a:xfrm rot="10800000">
            <a:off x="730100" y="4878925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6" name="Google Shape;146;p15"/>
          <p:cNvCxnSpPr/>
          <p:nvPr/>
        </p:nvCxnSpPr>
        <p:spPr>
          <a:xfrm rot="10800000">
            <a:off x="730100" y="264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7" name="Google Shape;147;p15"/>
          <p:cNvSpPr/>
          <p:nvPr/>
        </p:nvSpPr>
        <p:spPr>
          <a:xfrm rot="5400000">
            <a:off x="-2431177" y="694094"/>
            <a:ext cx="5087282" cy="749719"/>
          </a:xfrm>
          <a:custGeom>
            <a:avLst/>
            <a:gdLst/>
            <a:ahLst/>
            <a:cxnLst/>
            <a:rect l="l" t="t" r="r" b="b"/>
            <a:pathLst>
              <a:path w="381570" h="40340" extrusionOk="0">
                <a:moveTo>
                  <a:pt x="339316" y="39232"/>
                </a:moveTo>
                <a:cubicBezTo>
                  <a:pt x="358708" y="35551"/>
                  <a:pt x="380207" y="18233"/>
                  <a:pt x="381520" y="13580"/>
                </a:cubicBezTo>
                <a:cubicBezTo>
                  <a:pt x="382833" y="8928"/>
                  <a:pt x="358258" y="13580"/>
                  <a:pt x="347193" y="11317"/>
                </a:cubicBezTo>
                <a:cubicBezTo>
                  <a:pt x="336128" y="9054"/>
                  <a:pt x="326759" y="0"/>
                  <a:pt x="315128" y="0"/>
                </a:cubicBezTo>
                <a:cubicBezTo>
                  <a:pt x="303497" y="0"/>
                  <a:pt x="292747" y="11066"/>
                  <a:pt x="277406" y="11317"/>
                </a:cubicBezTo>
                <a:cubicBezTo>
                  <a:pt x="262066" y="11569"/>
                  <a:pt x="236909" y="1132"/>
                  <a:pt x="223085" y="1509"/>
                </a:cubicBezTo>
                <a:cubicBezTo>
                  <a:pt x="209261" y="1886"/>
                  <a:pt x="211751" y="13769"/>
                  <a:pt x="194461" y="13580"/>
                </a:cubicBezTo>
                <a:cubicBezTo>
                  <a:pt x="177171" y="13391"/>
                  <a:pt x="141729" y="817"/>
                  <a:pt x="119347" y="377"/>
                </a:cubicBezTo>
                <a:cubicBezTo>
                  <a:pt x="96965" y="-63"/>
                  <a:pt x="78456" y="5092"/>
                  <a:pt x="60168" y="10939"/>
                </a:cubicBezTo>
                <a:cubicBezTo>
                  <a:pt x="41880" y="16786"/>
                  <a:pt x="-24548" y="31338"/>
                  <a:pt x="9619" y="35459"/>
                </a:cubicBezTo>
                <a:cubicBezTo>
                  <a:pt x="43786" y="39580"/>
                  <a:pt x="210220" y="35036"/>
                  <a:pt x="265169" y="35665"/>
                </a:cubicBezTo>
                <a:cubicBezTo>
                  <a:pt x="320119" y="36294"/>
                  <a:pt x="319924" y="42913"/>
                  <a:pt x="339316" y="39232"/>
                </a:cubicBezTo>
                <a:close/>
              </a:path>
            </a:pathLst>
          </a:custGeom>
          <a:solidFill>
            <a:srgbClr val="604848">
              <a:alpha val="10000"/>
            </a:srgbClr>
          </a:solidFill>
          <a:ln>
            <a:noFill/>
          </a:ln>
        </p:spPr>
      </p:sp>
      <p:sp>
        <p:nvSpPr>
          <p:cNvPr id="148" name="Google Shape;148;p15"/>
          <p:cNvSpPr/>
          <p:nvPr/>
        </p:nvSpPr>
        <p:spPr>
          <a:xfrm rot="5400000" flipH="1">
            <a:off x="7270076" y="3266250"/>
            <a:ext cx="3817564" cy="1031984"/>
          </a:xfrm>
          <a:custGeom>
            <a:avLst/>
            <a:gdLst/>
            <a:ahLst/>
            <a:cxnLst/>
            <a:rect l="l" t="t" r="r" b="b"/>
            <a:pathLst>
              <a:path w="276585" h="118076" extrusionOk="0">
                <a:moveTo>
                  <a:pt x="266191" y="80557"/>
                </a:moveTo>
                <a:cubicBezTo>
                  <a:pt x="259061" y="98187"/>
                  <a:pt x="245294" y="117156"/>
                  <a:pt x="232481" y="118057"/>
                </a:cubicBezTo>
                <a:cubicBezTo>
                  <a:pt x="219669" y="118958"/>
                  <a:pt x="207247" y="87005"/>
                  <a:pt x="189316" y="85963"/>
                </a:cubicBezTo>
                <a:cubicBezTo>
                  <a:pt x="171385" y="84921"/>
                  <a:pt x="145612" y="108706"/>
                  <a:pt x="124894" y="111805"/>
                </a:cubicBezTo>
                <a:cubicBezTo>
                  <a:pt x="104177" y="114904"/>
                  <a:pt x="85635" y="106943"/>
                  <a:pt x="65011" y="104558"/>
                </a:cubicBezTo>
                <a:cubicBezTo>
                  <a:pt x="44388" y="102173"/>
                  <a:pt x="-8441" y="111215"/>
                  <a:pt x="1153" y="97494"/>
                </a:cubicBezTo>
                <a:cubicBezTo>
                  <a:pt x="10747" y="83774"/>
                  <a:pt x="91895" y="34208"/>
                  <a:pt x="122573" y="22235"/>
                </a:cubicBezTo>
                <a:cubicBezTo>
                  <a:pt x="153251" y="10262"/>
                  <a:pt x="165366" y="29185"/>
                  <a:pt x="185220" y="25657"/>
                </a:cubicBezTo>
                <a:cubicBezTo>
                  <a:pt x="205074" y="22130"/>
                  <a:pt x="226692" y="3300"/>
                  <a:pt x="241699" y="1070"/>
                </a:cubicBezTo>
                <a:cubicBezTo>
                  <a:pt x="256706" y="-1159"/>
                  <a:pt x="271180" y="-968"/>
                  <a:pt x="275262" y="12280"/>
                </a:cubicBezTo>
                <a:cubicBezTo>
                  <a:pt x="279344" y="25528"/>
                  <a:pt x="273321" y="62928"/>
                  <a:pt x="266191" y="80557"/>
                </a:cubicBezTo>
                <a:close/>
              </a:path>
            </a:pathLst>
          </a:custGeom>
          <a:solidFill>
            <a:srgbClr val="604848">
              <a:alpha val="10000"/>
            </a:srgbClr>
          </a:solidFill>
          <a:ln>
            <a:noFill/>
          </a:ln>
        </p:spPr>
      </p:sp>
      <p:grpSp>
        <p:nvGrpSpPr>
          <p:cNvPr id="149" name="Google Shape;149;p15"/>
          <p:cNvGrpSpPr/>
          <p:nvPr/>
        </p:nvGrpSpPr>
        <p:grpSpPr>
          <a:xfrm rot="10800000">
            <a:off x="-12" y="345475"/>
            <a:ext cx="9144000" cy="4097188"/>
            <a:chOff x="-12" y="345475"/>
            <a:chExt cx="9144000" cy="4097188"/>
          </a:xfrm>
        </p:grpSpPr>
        <p:sp>
          <p:nvSpPr>
            <p:cNvPr id="150" name="Google Shape;150;p15"/>
            <p:cNvSpPr/>
            <p:nvPr/>
          </p:nvSpPr>
          <p:spPr>
            <a:xfrm>
              <a:off x="8842488" y="3443075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151" name="Google Shape;151;p15"/>
            <p:cNvGrpSpPr/>
            <p:nvPr/>
          </p:nvGrpSpPr>
          <p:grpSpPr>
            <a:xfrm flipH="1">
              <a:off x="8618338" y="4141163"/>
              <a:ext cx="385088" cy="301500"/>
              <a:chOff x="328125" y="4302500"/>
              <a:chExt cx="385088" cy="301500"/>
            </a:xfrm>
          </p:grpSpPr>
          <p:sp>
            <p:nvSpPr>
              <p:cNvPr id="152" name="Google Shape;152;p15"/>
              <p:cNvSpPr/>
              <p:nvPr/>
            </p:nvSpPr>
            <p:spPr>
              <a:xfrm>
                <a:off x="328125" y="4302500"/>
                <a:ext cx="301500" cy="301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411713" y="4302500"/>
                <a:ext cx="301500" cy="30150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  <p:grpSp>
          <p:nvGrpSpPr>
            <p:cNvPr id="154" name="Google Shape;154;p15"/>
            <p:cNvGrpSpPr/>
            <p:nvPr/>
          </p:nvGrpSpPr>
          <p:grpSpPr>
            <a:xfrm rot="-5400000" flipH="1">
              <a:off x="217075" y="314500"/>
              <a:ext cx="301500" cy="363450"/>
              <a:chOff x="209463" y="978325"/>
              <a:chExt cx="301500" cy="363450"/>
            </a:xfrm>
          </p:grpSpPr>
          <p:sp>
            <p:nvSpPr>
              <p:cNvPr id="155" name="Google Shape;155;p15"/>
              <p:cNvSpPr/>
              <p:nvPr/>
            </p:nvSpPr>
            <p:spPr>
              <a:xfrm>
                <a:off x="209463" y="978325"/>
                <a:ext cx="301500" cy="301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09463" y="1040275"/>
                <a:ext cx="301500" cy="301500"/>
              </a:xfrm>
              <a:prstGeom prst="diamond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  <p:sp>
          <p:nvSpPr>
            <p:cNvPr id="157" name="Google Shape;157;p15"/>
            <p:cNvSpPr/>
            <p:nvPr/>
          </p:nvSpPr>
          <p:spPr>
            <a:xfrm>
              <a:off x="-12" y="898550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60" name="Google Shape;160;p16"/>
          <p:cNvCxnSpPr/>
          <p:nvPr/>
        </p:nvCxnSpPr>
        <p:spPr>
          <a:xfrm rot="10800000">
            <a:off x="730100" y="4878925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1" name="Google Shape;161;p16"/>
          <p:cNvCxnSpPr/>
          <p:nvPr/>
        </p:nvCxnSpPr>
        <p:spPr>
          <a:xfrm rot="10800000">
            <a:off x="730100" y="264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2" name="Google Shape;162;p16"/>
          <p:cNvSpPr/>
          <p:nvPr/>
        </p:nvSpPr>
        <p:spPr>
          <a:xfrm rot="-472317">
            <a:off x="8762647" y="2757334"/>
            <a:ext cx="4209882" cy="2636662"/>
          </a:xfrm>
          <a:custGeom>
            <a:avLst/>
            <a:gdLst/>
            <a:ahLst/>
            <a:cxnLst/>
            <a:rect l="l" t="t" r="r" b="b"/>
            <a:pathLst>
              <a:path w="222619" h="139427" extrusionOk="0">
                <a:moveTo>
                  <a:pt x="60518" y="85446"/>
                </a:moveTo>
                <a:cubicBezTo>
                  <a:pt x="42723" y="74684"/>
                  <a:pt x="1973" y="65024"/>
                  <a:pt x="83" y="57169"/>
                </a:cubicBezTo>
                <a:cubicBezTo>
                  <a:pt x="-1806" y="49314"/>
                  <a:pt x="28822" y="40214"/>
                  <a:pt x="49181" y="38316"/>
                </a:cubicBezTo>
                <a:cubicBezTo>
                  <a:pt x="69540" y="36418"/>
                  <a:pt x="103646" y="51474"/>
                  <a:pt x="122238" y="45779"/>
                </a:cubicBezTo>
                <a:cubicBezTo>
                  <a:pt x="140830" y="40084"/>
                  <a:pt x="147704" y="10887"/>
                  <a:pt x="160731" y="4144"/>
                </a:cubicBezTo>
                <a:cubicBezTo>
                  <a:pt x="173758" y="-2599"/>
                  <a:pt x="190280" y="-320"/>
                  <a:pt x="200402" y="5322"/>
                </a:cubicBezTo>
                <a:cubicBezTo>
                  <a:pt x="210524" y="10964"/>
                  <a:pt x="219058" y="25703"/>
                  <a:pt x="221464" y="37996"/>
                </a:cubicBezTo>
                <a:cubicBezTo>
                  <a:pt x="223870" y="50290"/>
                  <a:pt x="222903" y="64464"/>
                  <a:pt x="214837" y="79083"/>
                </a:cubicBezTo>
                <a:cubicBezTo>
                  <a:pt x="206771" y="93702"/>
                  <a:pt x="186119" y="115666"/>
                  <a:pt x="173066" y="125712"/>
                </a:cubicBezTo>
                <a:cubicBezTo>
                  <a:pt x="160013" y="135758"/>
                  <a:pt x="147555" y="140023"/>
                  <a:pt x="136519" y="139361"/>
                </a:cubicBezTo>
                <a:cubicBezTo>
                  <a:pt x="125483" y="138699"/>
                  <a:pt x="119519" y="130727"/>
                  <a:pt x="106852" y="121741"/>
                </a:cubicBezTo>
                <a:cubicBezTo>
                  <a:pt x="94185" y="112755"/>
                  <a:pt x="78313" y="96208"/>
                  <a:pt x="60518" y="85446"/>
                </a:cubicBezTo>
                <a:close/>
              </a:path>
            </a:pathLst>
          </a:custGeom>
          <a:solidFill>
            <a:srgbClr val="604848">
              <a:alpha val="10000"/>
            </a:srgbClr>
          </a:solidFill>
          <a:ln>
            <a:noFill/>
          </a:ln>
        </p:spPr>
      </p:sp>
      <p:sp>
        <p:nvSpPr>
          <p:cNvPr id="163" name="Google Shape;163;p16"/>
          <p:cNvSpPr/>
          <p:nvPr/>
        </p:nvSpPr>
        <p:spPr>
          <a:xfrm>
            <a:off x="8570322" y="-243175"/>
            <a:ext cx="5036554" cy="3012969"/>
          </a:xfrm>
          <a:custGeom>
            <a:avLst/>
            <a:gdLst/>
            <a:ahLst/>
            <a:cxnLst/>
            <a:rect l="l" t="t" r="r" b="b"/>
            <a:pathLst>
              <a:path w="312878" h="187170" extrusionOk="0">
                <a:moveTo>
                  <a:pt x="12176" y="82878"/>
                </a:moveTo>
                <a:cubicBezTo>
                  <a:pt x="18722" y="53026"/>
                  <a:pt x="29917" y="0"/>
                  <a:pt x="47919" y="0"/>
                </a:cubicBezTo>
                <a:cubicBezTo>
                  <a:pt x="65922" y="0"/>
                  <a:pt x="109062" y="61406"/>
                  <a:pt x="120191" y="82878"/>
                </a:cubicBezTo>
                <a:cubicBezTo>
                  <a:pt x="131320" y="104350"/>
                  <a:pt x="99766" y="122876"/>
                  <a:pt x="114692" y="128833"/>
                </a:cubicBezTo>
                <a:cubicBezTo>
                  <a:pt x="129618" y="134790"/>
                  <a:pt x="191613" y="115413"/>
                  <a:pt x="209746" y="118621"/>
                </a:cubicBezTo>
                <a:cubicBezTo>
                  <a:pt x="227880" y="121829"/>
                  <a:pt x="206669" y="140094"/>
                  <a:pt x="223493" y="148080"/>
                </a:cubicBezTo>
                <a:cubicBezTo>
                  <a:pt x="240317" y="156067"/>
                  <a:pt x="327712" y="161172"/>
                  <a:pt x="310691" y="166540"/>
                </a:cubicBezTo>
                <a:cubicBezTo>
                  <a:pt x="293671" y="171908"/>
                  <a:pt x="171712" y="178193"/>
                  <a:pt x="121370" y="180288"/>
                </a:cubicBezTo>
                <a:cubicBezTo>
                  <a:pt x="71028" y="182383"/>
                  <a:pt x="26840" y="195345"/>
                  <a:pt x="8641" y="179110"/>
                </a:cubicBezTo>
                <a:cubicBezTo>
                  <a:pt x="-9558" y="162875"/>
                  <a:pt x="5630" y="112730"/>
                  <a:pt x="12176" y="82878"/>
                </a:cubicBezTo>
                <a:close/>
              </a:path>
            </a:pathLst>
          </a:custGeom>
          <a:solidFill>
            <a:srgbClr val="604848">
              <a:alpha val="10000"/>
            </a:srgbClr>
          </a:solidFill>
          <a:ln>
            <a:noFill/>
          </a:ln>
        </p:spPr>
      </p:sp>
      <p:sp>
        <p:nvSpPr>
          <p:cNvPr id="164" name="Google Shape;164;p16"/>
          <p:cNvSpPr/>
          <p:nvPr/>
        </p:nvSpPr>
        <p:spPr>
          <a:xfrm>
            <a:off x="-1007911" y="3505676"/>
            <a:ext cx="2675685" cy="2746508"/>
          </a:xfrm>
          <a:custGeom>
            <a:avLst/>
            <a:gdLst/>
            <a:ahLst/>
            <a:cxnLst/>
            <a:rect l="l" t="t" r="r" b="b"/>
            <a:pathLst>
              <a:path w="175714" h="180365" extrusionOk="0">
                <a:moveTo>
                  <a:pt x="168" y="55550"/>
                </a:moveTo>
                <a:cubicBezTo>
                  <a:pt x="1453" y="39114"/>
                  <a:pt x="6373" y="32949"/>
                  <a:pt x="15998" y="23750"/>
                </a:cubicBezTo>
                <a:cubicBezTo>
                  <a:pt x="25624" y="14551"/>
                  <a:pt x="44780" y="-2685"/>
                  <a:pt x="57921" y="355"/>
                </a:cubicBezTo>
                <a:cubicBezTo>
                  <a:pt x="71062" y="3395"/>
                  <a:pt x="87969" y="28570"/>
                  <a:pt x="94843" y="41990"/>
                </a:cubicBezTo>
                <a:cubicBezTo>
                  <a:pt x="101717" y="55410"/>
                  <a:pt x="86821" y="74545"/>
                  <a:pt x="99163" y="80875"/>
                </a:cubicBezTo>
                <a:cubicBezTo>
                  <a:pt x="111505" y="87205"/>
                  <a:pt x="157306" y="68896"/>
                  <a:pt x="168894" y="79972"/>
                </a:cubicBezTo>
                <a:cubicBezTo>
                  <a:pt x="180482" y="91048"/>
                  <a:pt x="175155" y="131459"/>
                  <a:pt x="168690" y="147330"/>
                </a:cubicBezTo>
                <a:cubicBezTo>
                  <a:pt x="162225" y="163201"/>
                  <a:pt x="148451" y="169898"/>
                  <a:pt x="130106" y="175197"/>
                </a:cubicBezTo>
                <a:cubicBezTo>
                  <a:pt x="111761" y="180496"/>
                  <a:pt x="77299" y="181556"/>
                  <a:pt x="58619" y="179125"/>
                </a:cubicBezTo>
                <a:cubicBezTo>
                  <a:pt x="39939" y="176694"/>
                  <a:pt x="26417" y="170068"/>
                  <a:pt x="18028" y="160609"/>
                </a:cubicBezTo>
                <a:cubicBezTo>
                  <a:pt x="9639" y="151150"/>
                  <a:pt x="11263" y="139879"/>
                  <a:pt x="8286" y="122369"/>
                </a:cubicBezTo>
                <a:cubicBezTo>
                  <a:pt x="5309" y="104859"/>
                  <a:pt x="-1117" y="71987"/>
                  <a:pt x="168" y="55550"/>
                </a:cubicBezTo>
                <a:close/>
              </a:path>
            </a:pathLst>
          </a:custGeom>
          <a:solidFill>
            <a:srgbClr val="604848">
              <a:alpha val="10000"/>
            </a:srgbClr>
          </a:solidFill>
          <a:ln>
            <a:noFill/>
          </a:ln>
        </p:spPr>
      </p:sp>
      <p:grpSp>
        <p:nvGrpSpPr>
          <p:cNvPr id="165" name="Google Shape;165;p16"/>
          <p:cNvGrpSpPr/>
          <p:nvPr/>
        </p:nvGrpSpPr>
        <p:grpSpPr>
          <a:xfrm>
            <a:off x="186100" y="345475"/>
            <a:ext cx="8817325" cy="4097188"/>
            <a:chOff x="186100" y="345475"/>
            <a:chExt cx="8817325" cy="4097188"/>
          </a:xfrm>
        </p:grpSpPr>
        <p:sp>
          <p:nvSpPr>
            <p:cNvPr id="166" name="Google Shape;166;p16"/>
            <p:cNvSpPr/>
            <p:nvPr/>
          </p:nvSpPr>
          <p:spPr>
            <a:xfrm>
              <a:off x="8570313" y="3701600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167" name="Google Shape;167;p16"/>
            <p:cNvGrpSpPr/>
            <p:nvPr/>
          </p:nvGrpSpPr>
          <p:grpSpPr>
            <a:xfrm flipH="1">
              <a:off x="8618338" y="4141163"/>
              <a:ext cx="385088" cy="301500"/>
              <a:chOff x="328125" y="4302500"/>
              <a:chExt cx="385088" cy="301500"/>
            </a:xfrm>
          </p:grpSpPr>
          <p:sp>
            <p:nvSpPr>
              <p:cNvPr id="168" name="Google Shape;168;p16"/>
              <p:cNvSpPr/>
              <p:nvPr/>
            </p:nvSpPr>
            <p:spPr>
              <a:xfrm>
                <a:off x="328125" y="4302500"/>
                <a:ext cx="301500" cy="301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411713" y="4302500"/>
                <a:ext cx="301500" cy="30150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  <p:grpSp>
          <p:nvGrpSpPr>
            <p:cNvPr id="170" name="Google Shape;170;p16"/>
            <p:cNvGrpSpPr/>
            <p:nvPr/>
          </p:nvGrpSpPr>
          <p:grpSpPr>
            <a:xfrm rot="-5400000" flipH="1">
              <a:off x="217075" y="314500"/>
              <a:ext cx="301500" cy="363450"/>
              <a:chOff x="209463" y="978325"/>
              <a:chExt cx="301500" cy="363450"/>
            </a:xfrm>
          </p:grpSpPr>
          <p:sp>
            <p:nvSpPr>
              <p:cNvPr id="171" name="Google Shape;171;p16"/>
              <p:cNvSpPr/>
              <p:nvPr/>
            </p:nvSpPr>
            <p:spPr>
              <a:xfrm>
                <a:off x="209463" y="978325"/>
                <a:ext cx="301500" cy="301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172" name="Google Shape;172;p16"/>
              <p:cNvSpPr/>
              <p:nvPr/>
            </p:nvSpPr>
            <p:spPr>
              <a:xfrm>
                <a:off x="209463" y="1040275"/>
                <a:ext cx="301500" cy="301500"/>
              </a:xfrm>
              <a:prstGeom prst="diamond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  <p:sp>
          <p:nvSpPr>
            <p:cNvPr id="173" name="Google Shape;173;p16"/>
            <p:cNvSpPr/>
            <p:nvPr/>
          </p:nvSpPr>
          <p:spPr>
            <a:xfrm>
              <a:off x="272163" y="844125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title"/>
          </p:nvPr>
        </p:nvSpPr>
        <p:spPr>
          <a:xfrm>
            <a:off x="3687065" y="1418736"/>
            <a:ext cx="3570000" cy="17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 idx="2" hasCustomPrompt="1"/>
          </p:nvPr>
        </p:nvSpPr>
        <p:spPr>
          <a:xfrm>
            <a:off x="7536287" y="1616386"/>
            <a:ext cx="900900" cy="841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1"/>
          </p:nvPr>
        </p:nvSpPr>
        <p:spPr>
          <a:xfrm>
            <a:off x="3687065" y="3061764"/>
            <a:ext cx="35700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8" name="Google Shape;178;p17"/>
          <p:cNvGrpSpPr/>
          <p:nvPr/>
        </p:nvGrpSpPr>
        <p:grpSpPr>
          <a:xfrm>
            <a:off x="730100" y="264600"/>
            <a:ext cx="7715400" cy="4614325"/>
            <a:chOff x="730100" y="264600"/>
            <a:chExt cx="7715400" cy="4614325"/>
          </a:xfrm>
        </p:grpSpPr>
        <p:cxnSp>
          <p:nvCxnSpPr>
            <p:cNvPr id="179" name="Google Shape;179;p17"/>
            <p:cNvCxnSpPr/>
            <p:nvPr/>
          </p:nvCxnSpPr>
          <p:spPr>
            <a:xfrm rot="10800000">
              <a:off x="4570700" y="4878925"/>
              <a:ext cx="3874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80" name="Google Shape;180;p17"/>
            <p:cNvCxnSpPr/>
            <p:nvPr/>
          </p:nvCxnSpPr>
          <p:spPr>
            <a:xfrm rot="10800000">
              <a:off x="730100" y="26460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3024775" y="3077200"/>
            <a:ext cx="5406000" cy="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1"/>
          </p:nvPr>
        </p:nvSpPr>
        <p:spPr>
          <a:xfrm>
            <a:off x="3024775" y="899600"/>
            <a:ext cx="5406000" cy="20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84" name="Google Shape;184;p18"/>
          <p:cNvGrpSpPr/>
          <p:nvPr/>
        </p:nvGrpSpPr>
        <p:grpSpPr>
          <a:xfrm rot="-5400000" flipH="1">
            <a:off x="217075" y="2540775"/>
            <a:ext cx="301500" cy="363450"/>
            <a:chOff x="209463" y="978325"/>
            <a:chExt cx="301500" cy="363450"/>
          </a:xfrm>
        </p:grpSpPr>
        <p:sp>
          <p:nvSpPr>
            <p:cNvPr id="185" name="Google Shape;185;p18"/>
            <p:cNvSpPr/>
            <p:nvPr/>
          </p:nvSpPr>
          <p:spPr>
            <a:xfrm>
              <a:off x="209463" y="978325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209463" y="1040275"/>
              <a:ext cx="301500" cy="3015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187" name="Google Shape;187;p18"/>
          <p:cNvGrpSpPr/>
          <p:nvPr/>
        </p:nvGrpSpPr>
        <p:grpSpPr>
          <a:xfrm>
            <a:off x="730100" y="264600"/>
            <a:ext cx="7715400" cy="4614325"/>
            <a:chOff x="730100" y="264600"/>
            <a:chExt cx="7715400" cy="4614325"/>
          </a:xfrm>
        </p:grpSpPr>
        <p:cxnSp>
          <p:nvCxnSpPr>
            <p:cNvPr id="188" name="Google Shape;188;p18"/>
            <p:cNvCxnSpPr/>
            <p:nvPr/>
          </p:nvCxnSpPr>
          <p:spPr>
            <a:xfrm rot="10800000">
              <a:off x="3765500" y="4878925"/>
              <a:ext cx="4680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89" name="Google Shape;189;p18"/>
            <p:cNvCxnSpPr/>
            <p:nvPr/>
          </p:nvCxnSpPr>
          <p:spPr>
            <a:xfrm rot="10800000">
              <a:off x="730100" y="26460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720000" y="871600"/>
            <a:ext cx="2984100" cy="237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1"/>
          </p:nvPr>
        </p:nvSpPr>
        <p:spPr>
          <a:xfrm>
            <a:off x="720000" y="3155575"/>
            <a:ext cx="29841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>
            <a:spLocks noGrp="1"/>
          </p:cNvSpPr>
          <p:nvPr>
            <p:ph type="pic" idx="2"/>
          </p:nvPr>
        </p:nvSpPr>
        <p:spPr>
          <a:xfrm>
            <a:off x="4239450" y="690300"/>
            <a:ext cx="4191300" cy="3762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4" name="Google Shape;194;p19"/>
          <p:cNvGrpSpPr/>
          <p:nvPr/>
        </p:nvGrpSpPr>
        <p:grpSpPr>
          <a:xfrm>
            <a:off x="730100" y="264600"/>
            <a:ext cx="7715400" cy="4614325"/>
            <a:chOff x="730100" y="264600"/>
            <a:chExt cx="7715400" cy="4614325"/>
          </a:xfrm>
        </p:grpSpPr>
        <p:cxnSp>
          <p:nvCxnSpPr>
            <p:cNvPr id="195" name="Google Shape;195;p19"/>
            <p:cNvCxnSpPr/>
            <p:nvPr/>
          </p:nvCxnSpPr>
          <p:spPr>
            <a:xfrm rot="10800000">
              <a:off x="730225" y="4878925"/>
              <a:ext cx="5046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96" name="Google Shape;196;p19"/>
            <p:cNvCxnSpPr/>
            <p:nvPr/>
          </p:nvCxnSpPr>
          <p:spPr>
            <a:xfrm rot="10800000">
              <a:off x="730100" y="26460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197" name="Google Shape;197;p19"/>
          <p:cNvSpPr/>
          <p:nvPr/>
        </p:nvSpPr>
        <p:spPr>
          <a:xfrm rot="5400000">
            <a:off x="-2392729" y="732641"/>
            <a:ext cx="4531594" cy="1210151"/>
          </a:xfrm>
          <a:custGeom>
            <a:avLst/>
            <a:gdLst/>
            <a:ahLst/>
            <a:cxnLst/>
            <a:rect l="l" t="t" r="r" b="b"/>
            <a:pathLst>
              <a:path w="377869" h="100909" extrusionOk="0">
                <a:moveTo>
                  <a:pt x="9120" y="81465"/>
                </a:moveTo>
                <a:cubicBezTo>
                  <a:pt x="-19160" y="64968"/>
                  <a:pt x="24765" y="10960"/>
                  <a:pt x="59003" y="1730"/>
                </a:cubicBezTo>
                <a:cubicBezTo>
                  <a:pt x="93241" y="-7500"/>
                  <a:pt x="173500" y="23399"/>
                  <a:pt x="214546" y="26083"/>
                </a:cubicBezTo>
                <a:cubicBezTo>
                  <a:pt x="255592" y="28767"/>
                  <a:pt x="280468" y="15870"/>
                  <a:pt x="305279" y="17834"/>
                </a:cubicBezTo>
                <a:cubicBezTo>
                  <a:pt x="330090" y="19798"/>
                  <a:pt x="353264" y="28046"/>
                  <a:pt x="363411" y="37866"/>
                </a:cubicBezTo>
                <a:cubicBezTo>
                  <a:pt x="373558" y="47686"/>
                  <a:pt x="388614" y="66278"/>
                  <a:pt x="366160" y="76752"/>
                </a:cubicBezTo>
                <a:cubicBezTo>
                  <a:pt x="343706" y="87226"/>
                  <a:pt x="288193" y="99927"/>
                  <a:pt x="228686" y="100712"/>
                </a:cubicBezTo>
                <a:cubicBezTo>
                  <a:pt x="169179" y="101498"/>
                  <a:pt x="37401" y="97962"/>
                  <a:pt x="9120" y="81465"/>
                </a:cubicBezTo>
                <a:close/>
              </a:path>
            </a:pathLst>
          </a:custGeom>
          <a:solidFill>
            <a:srgbClr val="604848">
              <a:alpha val="10000"/>
            </a:srgbClr>
          </a:solidFill>
          <a:ln>
            <a:noFill/>
          </a:ln>
        </p:spPr>
      </p:sp>
      <p:grpSp>
        <p:nvGrpSpPr>
          <p:cNvPr id="198" name="Google Shape;198;p19"/>
          <p:cNvGrpSpPr/>
          <p:nvPr/>
        </p:nvGrpSpPr>
        <p:grpSpPr>
          <a:xfrm>
            <a:off x="6198938" y="944175"/>
            <a:ext cx="2773438" cy="4085488"/>
            <a:chOff x="6198938" y="944175"/>
            <a:chExt cx="2773438" cy="4085488"/>
          </a:xfrm>
        </p:grpSpPr>
        <p:grpSp>
          <p:nvGrpSpPr>
            <p:cNvPr id="199" name="Google Shape;199;p19"/>
            <p:cNvGrpSpPr/>
            <p:nvPr/>
          </p:nvGrpSpPr>
          <p:grpSpPr>
            <a:xfrm flipH="1">
              <a:off x="6198938" y="4728163"/>
              <a:ext cx="385088" cy="301500"/>
              <a:chOff x="328125" y="4302500"/>
              <a:chExt cx="385088" cy="301500"/>
            </a:xfrm>
          </p:grpSpPr>
          <p:sp>
            <p:nvSpPr>
              <p:cNvPr id="200" name="Google Shape;200;p19"/>
              <p:cNvSpPr/>
              <p:nvPr/>
            </p:nvSpPr>
            <p:spPr>
              <a:xfrm>
                <a:off x="328125" y="4302500"/>
                <a:ext cx="301500" cy="301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>
                <a:off x="411713" y="4302500"/>
                <a:ext cx="301500" cy="30150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  <p:grpSp>
          <p:nvGrpSpPr>
            <p:cNvPr id="202" name="Google Shape;202;p19"/>
            <p:cNvGrpSpPr/>
            <p:nvPr/>
          </p:nvGrpSpPr>
          <p:grpSpPr>
            <a:xfrm rot="-5400000" flipH="1">
              <a:off x="8639900" y="913200"/>
              <a:ext cx="301500" cy="363450"/>
              <a:chOff x="209463" y="978325"/>
              <a:chExt cx="301500" cy="363450"/>
            </a:xfrm>
          </p:grpSpPr>
          <p:sp>
            <p:nvSpPr>
              <p:cNvPr id="203" name="Google Shape;203;p19"/>
              <p:cNvSpPr/>
              <p:nvPr/>
            </p:nvSpPr>
            <p:spPr>
              <a:xfrm>
                <a:off x="209463" y="978325"/>
                <a:ext cx="301500" cy="301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204" name="Google Shape;204;p19"/>
              <p:cNvSpPr/>
              <p:nvPr/>
            </p:nvSpPr>
            <p:spPr>
              <a:xfrm>
                <a:off x="209463" y="1040275"/>
                <a:ext cx="301500" cy="301500"/>
              </a:xfrm>
              <a:prstGeom prst="diamond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xfrm>
            <a:off x="720000" y="1485775"/>
            <a:ext cx="2743200" cy="12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subTitle" idx="1"/>
          </p:nvPr>
        </p:nvSpPr>
        <p:spPr>
          <a:xfrm>
            <a:off x="720000" y="2607721"/>
            <a:ext cx="27432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20"/>
          <p:cNvGrpSpPr/>
          <p:nvPr/>
        </p:nvGrpSpPr>
        <p:grpSpPr>
          <a:xfrm>
            <a:off x="730100" y="264600"/>
            <a:ext cx="7715400" cy="4614325"/>
            <a:chOff x="730100" y="264600"/>
            <a:chExt cx="7715400" cy="4614325"/>
          </a:xfrm>
        </p:grpSpPr>
        <p:cxnSp>
          <p:nvCxnSpPr>
            <p:cNvPr id="209" name="Google Shape;209;p20"/>
            <p:cNvCxnSpPr/>
            <p:nvPr/>
          </p:nvCxnSpPr>
          <p:spPr>
            <a:xfrm rot="10800000">
              <a:off x="730100" y="48789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210" name="Google Shape;210;p20"/>
            <p:cNvCxnSpPr/>
            <p:nvPr/>
          </p:nvCxnSpPr>
          <p:spPr>
            <a:xfrm rot="10800000">
              <a:off x="730100" y="26460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211" name="Google Shape;211;p20"/>
          <p:cNvSpPr/>
          <p:nvPr/>
        </p:nvSpPr>
        <p:spPr>
          <a:xfrm rot="5400000">
            <a:off x="-1366014" y="-443753"/>
            <a:ext cx="4442085" cy="2011142"/>
          </a:xfrm>
          <a:custGeom>
            <a:avLst/>
            <a:gdLst/>
            <a:ahLst/>
            <a:cxnLst/>
            <a:rect l="l" t="t" r="r" b="b"/>
            <a:pathLst>
              <a:path w="312878" h="187170" extrusionOk="0">
                <a:moveTo>
                  <a:pt x="12176" y="82878"/>
                </a:moveTo>
                <a:cubicBezTo>
                  <a:pt x="18722" y="53026"/>
                  <a:pt x="29917" y="0"/>
                  <a:pt x="47919" y="0"/>
                </a:cubicBezTo>
                <a:cubicBezTo>
                  <a:pt x="65922" y="0"/>
                  <a:pt x="109062" y="61406"/>
                  <a:pt x="120191" y="82878"/>
                </a:cubicBezTo>
                <a:cubicBezTo>
                  <a:pt x="131320" y="104350"/>
                  <a:pt x="99766" y="122876"/>
                  <a:pt x="114692" y="128833"/>
                </a:cubicBezTo>
                <a:cubicBezTo>
                  <a:pt x="129618" y="134790"/>
                  <a:pt x="191613" y="115413"/>
                  <a:pt x="209746" y="118621"/>
                </a:cubicBezTo>
                <a:cubicBezTo>
                  <a:pt x="227880" y="121829"/>
                  <a:pt x="206669" y="140094"/>
                  <a:pt x="223493" y="148080"/>
                </a:cubicBezTo>
                <a:cubicBezTo>
                  <a:pt x="240317" y="156067"/>
                  <a:pt x="327712" y="161172"/>
                  <a:pt x="310691" y="166540"/>
                </a:cubicBezTo>
                <a:cubicBezTo>
                  <a:pt x="293671" y="171908"/>
                  <a:pt x="171712" y="178193"/>
                  <a:pt x="121370" y="180288"/>
                </a:cubicBezTo>
                <a:cubicBezTo>
                  <a:pt x="71028" y="182383"/>
                  <a:pt x="26840" y="195345"/>
                  <a:pt x="8641" y="179110"/>
                </a:cubicBezTo>
                <a:cubicBezTo>
                  <a:pt x="-9558" y="162875"/>
                  <a:pt x="5630" y="112730"/>
                  <a:pt x="12176" y="82878"/>
                </a:cubicBezTo>
                <a:close/>
              </a:path>
            </a:pathLst>
          </a:custGeom>
          <a:solidFill>
            <a:srgbClr val="604848">
              <a:alpha val="10000"/>
            </a:srgbClr>
          </a:solidFill>
          <a:ln>
            <a:noFill/>
          </a:ln>
        </p:spPr>
      </p:sp>
      <p:grpSp>
        <p:nvGrpSpPr>
          <p:cNvPr id="212" name="Google Shape;212;p20"/>
          <p:cNvGrpSpPr/>
          <p:nvPr/>
        </p:nvGrpSpPr>
        <p:grpSpPr>
          <a:xfrm>
            <a:off x="190488" y="667225"/>
            <a:ext cx="8817425" cy="3734625"/>
            <a:chOff x="190488" y="667225"/>
            <a:chExt cx="8817425" cy="3734625"/>
          </a:xfrm>
        </p:grpSpPr>
        <p:sp>
          <p:nvSpPr>
            <p:cNvPr id="213" name="Google Shape;213;p20"/>
            <p:cNvSpPr/>
            <p:nvPr/>
          </p:nvSpPr>
          <p:spPr>
            <a:xfrm>
              <a:off x="8706413" y="4100350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190488" y="667225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929875" y="1007500"/>
            <a:ext cx="3570000" cy="17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863972" y="1205150"/>
            <a:ext cx="900900" cy="841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929875" y="2641004"/>
            <a:ext cx="35700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730100" y="264600"/>
            <a:ext cx="7715400" cy="4614325"/>
            <a:chOff x="730100" y="264600"/>
            <a:chExt cx="7715400" cy="4614325"/>
          </a:xfrm>
        </p:grpSpPr>
        <p:cxnSp>
          <p:nvCxnSpPr>
            <p:cNvPr id="25" name="Google Shape;25;p3"/>
            <p:cNvCxnSpPr/>
            <p:nvPr/>
          </p:nvCxnSpPr>
          <p:spPr>
            <a:xfrm rot="10800000">
              <a:off x="730100" y="48789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26" name="Google Shape;26;p3"/>
            <p:cNvCxnSpPr/>
            <p:nvPr/>
          </p:nvCxnSpPr>
          <p:spPr>
            <a:xfrm rot="10800000">
              <a:off x="730100" y="26460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27" name="Google Shape;27;p3"/>
          <p:cNvGrpSpPr/>
          <p:nvPr/>
        </p:nvGrpSpPr>
        <p:grpSpPr>
          <a:xfrm>
            <a:off x="209463" y="3911025"/>
            <a:ext cx="301500" cy="363450"/>
            <a:chOff x="209463" y="978325"/>
            <a:chExt cx="301500" cy="363450"/>
          </a:xfrm>
        </p:grpSpPr>
        <p:sp>
          <p:nvSpPr>
            <p:cNvPr id="28" name="Google Shape;28;p3"/>
            <p:cNvSpPr/>
            <p:nvPr/>
          </p:nvSpPr>
          <p:spPr>
            <a:xfrm>
              <a:off x="209463" y="978325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09463" y="1040275"/>
              <a:ext cx="301500" cy="30150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5196284" y="1455939"/>
            <a:ext cx="2743200" cy="12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1"/>
          </p:nvPr>
        </p:nvSpPr>
        <p:spPr>
          <a:xfrm>
            <a:off x="5196415" y="2607261"/>
            <a:ext cx="27432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8" name="Google Shape;218;p21"/>
          <p:cNvCxnSpPr/>
          <p:nvPr/>
        </p:nvCxnSpPr>
        <p:spPr>
          <a:xfrm rot="10800000">
            <a:off x="730100" y="4878925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19" name="Google Shape;219;p21"/>
          <p:cNvCxnSpPr/>
          <p:nvPr/>
        </p:nvCxnSpPr>
        <p:spPr>
          <a:xfrm rot="10800000">
            <a:off x="730100" y="264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720000" y="2889613"/>
            <a:ext cx="3724800" cy="7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ubTitle" idx="1"/>
          </p:nvPr>
        </p:nvSpPr>
        <p:spPr>
          <a:xfrm>
            <a:off x="720000" y="3512659"/>
            <a:ext cx="3724800" cy="8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3" name="Google Shape;223;p22"/>
          <p:cNvGrpSpPr/>
          <p:nvPr/>
        </p:nvGrpSpPr>
        <p:grpSpPr>
          <a:xfrm>
            <a:off x="730100" y="264600"/>
            <a:ext cx="7715400" cy="4614325"/>
            <a:chOff x="730100" y="264600"/>
            <a:chExt cx="7715400" cy="4614325"/>
          </a:xfrm>
        </p:grpSpPr>
        <p:cxnSp>
          <p:nvCxnSpPr>
            <p:cNvPr id="224" name="Google Shape;224;p22"/>
            <p:cNvCxnSpPr/>
            <p:nvPr/>
          </p:nvCxnSpPr>
          <p:spPr>
            <a:xfrm rot="10800000">
              <a:off x="730100" y="48789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225" name="Google Shape;225;p22"/>
            <p:cNvCxnSpPr/>
            <p:nvPr/>
          </p:nvCxnSpPr>
          <p:spPr>
            <a:xfrm rot="10800000">
              <a:off x="5035700" y="264600"/>
              <a:ext cx="340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226" name="Google Shape;226;p22"/>
          <p:cNvSpPr/>
          <p:nvPr/>
        </p:nvSpPr>
        <p:spPr>
          <a:xfrm>
            <a:off x="8558888" y="4173725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>
            <a:spLocks noGrp="1"/>
          </p:cNvSpPr>
          <p:nvPr>
            <p:ph type="title"/>
          </p:nvPr>
        </p:nvSpPr>
        <p:spPr>
          <a:xfrm>
            <a:off x="713225" y="2759850"/>
            <a:ext cx="3722400" cy="8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"/>
          </p:nvPr>
        </p:nvSpPr>
        <p:spPr>
          <a:xfrm>
            <a:off x="713225" y="3529602"/>
            <a:ext cx="37224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246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31" name="Google Shape;231;p23"/>
          <p:cNvCxnSpPr/>
          <p:nvPr/>
        </p:nvCxnSpPr>
        <p:spPr>
          <a:xfrm rot="10800000">
            <a:off x="730350" y="4878925"/>
            <a:ext cx="4643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1"/>
          </p:nvPr>
        </p:nvSpPr>
        <p:spPr>
          <a:xfrm>
            <a:off x="4872736" y="2620725"/>
            <a:ext cx="27423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2"/>
          </p:nvPr>
        </p:nvSpPr>
        <p:spPr>
          <a:xfrm>
            <a:off x="1528961" y="2620725"/>
            <a:ext cx="27423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3"/>
          </p:nvPr>
        </p:nvSpPr>
        <p:spPr>
          <a:xfrm>
            <a:off x="1528961" y="2112200"/>
            <a:ext cx="2742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ubTitle" idx="4"/>
          </p:nvPr>
        </p:nvSpPr>
        <p:spPr>
          <a:xfrm>
            <a:off x="4872739" y="2112200"/>
            <a:ext cx="2742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38" name="Google Shape;238;p24"/>
          <p:cNvGrpSpPr/>
          <p:nvPr/>
        </p:nvGrpSpPr>
        <p:grpSpPr>
          <a:xfrm>
            <a:off x="730100" y="264600"/>
            <a:ext cx="7715400" cy="4614325"/>
            <a:chOff x="730100" y="264600"/>
            <a:chExt cx="7715400" cy="4614325"/>
          </a:xfrm>
        </p:grpSpPr>
        <p:cxnSp>
          <p:nvCxnSpPr>
            <p:cNvPr id="239" name="Google Shape;239;p24"/>
            <p:cNvCxnSpPr/>
            <p:nvPr/>
          </p:nvCxnSpPr>
          <p:spPr>
            <a:xfrm rot="10800000">
              <a:off x="730100" y="48789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240" name="Google Shape;240;p24"/>
            <p:cNvCxnSpPr/>
            <p:nvPr/>
          </p:nvCxnSpPr>
          <p:spPr>
            <a:xfrm rot="10800000">
              <a:off x="730100" y="26460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241" name="Google Shape;241;p24"/>
          <p:cNvGrpSpPr/>
          <p:nvPr/>
        </p:nvGrpSpPr>
        <p:grpSpPr>
          <a:xfrm>
            <a:off x="-484175" y="-295822"/>
            <a:ext cx="10532425" cy="5747940"/>
            <a:chOff x="-484175" y="-295822"/>
            <a:chExt cx="10532425" cy="5747940"/>
          </a:xfrm>
        </p:grpSpPr>
        <p:sp>
          <p:nvSpPr>
            <p:cNvPr id="242" name="Google Shape;242;p24"/>
            <p:cNvSpPr/>
            <p:nvPr/>
          </p:nvSpPr>
          <p:spPr>
            <a:xfrm rot="5400000" flipH="1">
              <a:off x="7337292" y="986416"/>
              <a:ext cx="3993196" cy="1428720"/>
            </a:xfrm>
            <a:custGeom>
              <a:avLst/>
              <a:gdLst/>
              <a:ahLst/>
              <a:cxnLst/>
              <a:rect l="l" t="t" r="r" b="b"/>
              <a:pathLst>
                <a:path w="276585" h="118076" extrusionOk="0">
                  <a:moveTo>
                    <a:pt x="266191" y="80557"/>
                  </a:moveTo>
                  <a:cubicBezTo>
                    <a:pt x="259061" y="98187"/>
                    <a:pt x="245294" y="117156"/>
                    <a:pt x="232481" y="118057"/>
                  </a:cubicBezTo>
                  <a:cubicBezTo>
                    <a:pt x="219669" y="118958"/>
                    <a:pt x="207247" y="87005"/>
                    <a:pt x="189316" y="85963"/>
                  </a:cubicBezTo>
                  <a:cubicBezTo>
                    <a:pt x="171385" y="84921"/>
                    <a:pt x="145612" y="108706"/>
                    <a:pt x="124894" y="111805"/>
                  </a:cubicBezTo>
                  <a:cubicBezTo>
                    <a:pt x="104177" y="114904"/>
                    <a:pt x="85635" y="106943"/>
                    <a:pt x="65011" y="104558"/>
                  </a:cubicBezTo>
                  <a:cubicBezTo>
                    <a:pt x="44388" y="102173"/>
                    <a:pt x="-8441" y="111215"/>
                    <a:pt x="1153" y="97494"/>
                  </a:cubicBezTo>
                  <a:cubicBezTo>
                    <a:pt x="10747" y="83774"/>
                    <a:pt x="91895" y="34208"/>
                    <a:pt x="122573" y="22235"/>
                  </a:cubicBezTo>
                  <a:cubicBezTo>
                    <a:pt x="153251" y="10262"/>
                    <a:pt x="165366" y="29185"/>
                    <a:pt x="185220" y="25657"/>
                  </a:cubicBezTo>
                  <a:cubicBezTo>
                    <a:pt x="205074" y="22130"/>
                    <a:pt x="226692" y="3300"/>
                    <a:pt x="241699" y="1070"/>
                  </a:cubicBezTo>
                  <a:cubicBezTo>
                    <a:pt x="256706" y="-1159"/>
                    <a:pt x="271180" y="-968"/>
                    <a:pt x="275262" y="12280"/>
                  </a:cubicBezTo>
                  <a:cubicBezTo>
                    <a:pt x="279344" y="25528"/>
                    <a:pt x="273321" y="62928"/>
                    <a:pt x="266191" y="80557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  <p:sp>
          <p:nvSpPr>
            <p:cNvPr id="243" name="Google Shape;243;p24"/>
            <p:cNvSpPr/>
            <p:nvPr/>
          </p:nvSpPr>
          <p:spPr>
            <a:xfrm rot="5400000">
              <a:off x="-2388109" y="2539684"/>
              <a:ext cx="4816367" cy="1008500"/>
            </a:xfrm>
            <a:custGeom>
              <a:avLst/>
              <a:gdLst/>
              <a:ahLst/>
              <a:cxnLst/>
              <a:rect l="l" t="t" r="r" b="b"/>
              <a:pathLst>
                <a:path w="381570" h="40340" extrusionOk="0">
                  <a:moveTo>
                    <a:pt x="339316" y="39232"/>
                  </a:moveTo>
                  <a:cubicBezTo>
                    <a:pt x="358708" y="35551"/>
                    <a:pt x="380207" y="18233"/>
                    <a:pt x="381520" y="13580"/>
                  </a:cubicBezTo>
                  <a:cubicBezTo>
                    <a:pt x="382833" y="8928"/>
                    <a:pt x="358258" y="13580"/>
                    <a:pt x="347193" y="11317"/>
                  </a:cubicBezTo>
                  <a:cubicBezTo>
                    <a:pt x="336128" y="9054"/>
                    <a:pt x="326759" y="0"/>
                    <a:pt x="315128" y="0"/>
                  </a:cubicBezTo>
                  <a:cubicBezTo>
                    <a:pt x="303497" y="0"/>
                    <a:pt x="292747" y="11066"/>
                    <a:pt x="277406" y="11317"/>
                  </a:cubicBezTo>
                  <a:cubicBezTo>
                    <a:pt x="262066" y="11569"/>
                    <a:pt x="236909" y="1132"/>
                    <a:pt x="223085" y="1509"/>
                  </a:cubicBezTo>
                  <a:cubicBezTo>
                    <a:pt x="209261" y="1886"/>
                    <a:pt x="211751" y="13769"/>
                    <a:pt x="194461" y="13580"/>
                  </a:cubicBezTo>
                  <a:cubicBezTo>
                    <a:pt x="177171" y="13391"/>
                    <a:pt x="141729" y="817"/>
                    <a:pt x="119347" y="377"/>
                  </a:cubicBezTo>
                  <a:cubicBezTo>
                    <a:pt x="96965" y="-63"/>
                    <a:pt x="78456" y="5092"/>
                    <a:pt x="60168" y="10939"/>
                  </a:cubicBezTo>
                  <a:cubicBezTo>
                    <a:pt x="41880" y="16786"/>
                    <a:pt x="-24548" y="31338"/>
                    <a:pt x="9619" y="35459"/>
                  </a:cubicBezTo>
                  <a:cubicBezTo>
                    <a:pt x="43786" y="39580"/>
                    <a:pt x="210220" y="35036"/>
                    <a:pt x="265169" y="35665"/>
                  </a:cubicBezTo>
                  <a:cubicBezTo>
                    <a:pt x="320119" y="36294"/>
                    <a:pt x="319924" y="42913"/>
                    <a:pt x="339316" y="39232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</p:grpSp>
      <p:grpSp>
        <p:nvGrpSpPr>
          <p:cNvPr id="244" name="Google Shape;244;p24"/>
          <p:cNvGrpSpPr/>
          <p:nvPr/>
        </p:nvGrpSpPr>
        <p:grpSpPr>
          <a:xfrm>
            <a:off x="160875" y="1706200"/>
            <a:ext cx="8669700" cy="2668413"/>
            <a:chOff x="160875" y="1706200"/>
            <a:chExt cx="8669700" cy="2668413"/>
          </a:xfrm>
        </p:grpSpPr>
        <p:grpSp>
          <p:nvGrpSpPr>
            <p:cNvPr id="245" name="Google Shape;245;p24"/>
            <p:cNvGrpSpPr/>
            <p:nvPr/>
          </p:nvGrpSpPr>
          <p:grpSpPr>
            <a:xfrm flipH="1">
              <a:off x="8445488" y="4073113"/>
              <a:ext cx="385088" cy="301500"/>
              <a:chOff x="328125" y="4302500"/>
              <a:chExt cx="385088" cy="301500"/>
            </a:xfrm>
          </p:grpSpPr>
          <p:sp>
            <p:nvSpPr>
              <p:cNvPr id="246" name="Google Shape;246;p24"/>
              <p:cNvSpPr/>
              <p:nvPr/>
            </p:nvSpPr>
            <p:spPr>
              <a:xfrm>
                <a:off x="328125" y="4302500"/>
                <a:ext cx="301500" cy="301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247" name="Google Shape;247;p24"/>
              <p:cNvSpPr/>
              <p:nvPr/>
            </p:nvSpPr>
            <p:spPr>
              <a:xfrm>
                <a:off x="411713" y="4302500"/>
                <a:ext cx="301500" cy="30150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  <p:grpSp>
          <p:nvGrpSpPr>
            <p:cNvPr id="248" name="Google Shape;248;p24"/>
            <p:cNvGrpSpPr/>
            <p:nvPr/>
          </p:nvGrpSpPr>
          <p:grpSpPr>
            <a:xfrm rot="-5400000" flipH="1">
              <a:off x="191850" y="1675225"/>
              <a:ext cx="301500" cy="363450"/>
              <a:chOff x="209463" y="978325"/>
              <a:chExt cx="301500" cy="363450"/>
            </a:xfrm>
          </p:grpSpPr>
          <p:sp>
            <p:nvSpPr>
              <p:cNvPr id="249" name="Google Shape;249;p24"/>
              <p:cNvSpPr/>
              <p:nvPr/>
            </p:nvSpPr>
            <p:spPr>
              <a:xfrm>
                <a:off x="209463" y="978325"/>
                <a:ext cx="301500" cy="301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250" name="Google Shape;250;p24"/>
              <p:cNvSpPr/>
              <p:nvPr/>
            </p:nvSpPr>
            <p:spPr>
              <a:xfrm>
                <a:off x="209463" y="1040275"/>
                <a:ext cx="301500" cy="301500"/>
              </a:xfrm>
              <a:prstGeom prst="diamond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subTitle" idx="1"/>
          </p:nvPr>
        </p:nvSpPr>
        <p:spPr>
          <a:xfrm>
            <a:off x="720013" y="2810200"/>
            <a:ext cx="6596100" cy="14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5"/>
          <p:cNvSpPr txBox="1">
            <a:spLocks noGrp="1"/>
          </p:cNvSpPr>
          <p:nvPr>
            <p:ph type="subTitle" idx="2"/>
          </p:nvPr>
        </p:nvSpPr>
        <p:spPr>
          <a:xfrm>
            <a:off x="719988" y="1325600"/>
            <a:ext cx="6596100" cy="14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730100" y="264600"/>
            <a:ext cx="7715400" cy="4614325"/>
            <a:chOff x="730100" y="264600"/>
            <a:chExt cx="7715400" cy="4614325"/>
          </a:xfrm>
        </p:grpSpPr>
        <p:cxnSp>
          <p:nvCxnSpPr>
            <p:cNvPr id="256" name="Google Shape;256;p25"/>
            <p:cNvCxnSpPr/>
            <p:nvPr/>
          </p:nvCxnSpPr>
          <p:spPr>
            <a:xfrm rot="10800000">
              <a:off x="730100" y="48789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257" name="Google Shape;257;p25"/>
            <p:cNvCxnSpPr/>
            <p:nvPr/>
          </p:nvCxnSpPr>
          <p:spPr>
            <a:xfrm rot="10800000">
              <a:off x="730100" y="26460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258" name="Google Shape;258;p25"/>
          <p:cNvGrpSpPr/>
          <p:nvPr/>
        </p:nvGrpSpPr>
        <p:grpSpPr>
          <a:xfrm>
            <a:off x="-2239456" y="-803687"/>
            <a:ext cx="12964254" cy="6406336"/>
            <a:chOff x="-2239456" y="-803687"/>
            <a:chExt cx="12964254" cy="6406336"/>
          </a:xfrm>
        </p:grpSpPr>
        <p:sp>
          <p:nvSpPr>
            <p:cNvPr id="259" name="Google Shape;259;p25"/>
            <p:cNvSpPr/>
            <p:nvPr/>
          </p:nvSpPr>
          <p:spPr>
            <a:xfrm rot="-1431749">
              <a:off x="7898912" y="2558384"/>
              <a:ext cx="2386655" cy="2675874"/>
            </a:xfrm>
            <a:custGeom>
              <a:avLst/>
              <a:gdLst/>
              <a:ahLst/>
              <a:cxnLst/>
              <a:rect l="l" t="t" r="r" b="b"/>
              <a:pathLst>
                <a:path w="136757" h="173127" extrusionOk="0">
                  <a:moveTo>
                    <a:pt x="134980" y="47878"/>
                  </a:moveTo>
                  <a:cubicBezTo>
                    <a:pt x="130469" y="22474"/>
                    <a:pt x="111781" y="1080"/>
                    <a:pt x="102721" y="26"/>
                  </a:cubicBezTo>
                  <a:cubicBezTo>
                    <a:pt x="93662" y="-1028"/>
                    <a:pt x="90466" y="30760"/>
                    <a:pt x="80623" y="41555"/>
                  </a:cubicBezTo>
                  <a:cubicBezTo>
                    <a:pt x="70781" y="52350"/>
                    <a:pt x="49318" y="52223"/>
                    <a:pt x="43666" y="64796"/>
                  </a:cubicBezTo>
                  <a:cubicBezTo>
                    <a:pt x="38015" y="77369"/>
                    <a:pt x="53953" y="102896"/>
                    <a:pt x="46714" y="116993"/>
                  </a:cubicBezTo>
                  <a:cubicBezTo>
                    <a:pt x="39475" y="131090"/>
                    <a:pt x="2641" y="140687"/>
                    <a:pt x="232" y="149378"/>
                  </a:cubicBezTo>
                  <a:cubicBezTo>
                    <a:pt x="-2177" y="158069"/>
                    <a:pt x="14562" y="165413"/>
                    <a:pt x="32261" y="169139"/>
                  </a:cubicBezTo>
                  <a:cubicBezTo>
                    <a:pt x="49960" y="172865"/>
                    <a:pt x="90172" y="174516"/>
                    <a:pt x="106427" y="171735"/>
                  </a:cubicBezTo>
                  <a:cubicBezTo>
                    <a:pt x="122682" y="168954"/>
                    <a:pt x="125030" y="173095"/>
                    <a:pt x="129789" y="152452"/>
                  </a:cubicBezTo>
                  <a:cubicBezTo>
                    <a:pt x="134548" y="131809"/>
                    <a:pt x="139491" y="73282"/>
                    <a:pt x="134980" y="47878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  <p:sp>
          <p:nvSpPr>
            <p:cNvPr id="260" name="Google Shape;260;p25"/>
            <p:cNvSpPr/>
            <p:nvPr/>
          </p:nvSpPr>
          <p:spPr>
            <a:xfrm rot="6300042">
              <a:off x="-2526186" y="252487"/>
              <a:ext cx="4210164" cy="2636839"/>
            </a:xfrm>
            <a:custGeom>
              <a:avLst/>
              <a:gdLst/>
              <a:ahLst/>
              <a:cxnLst/>
              <a:rect l="l" t="t" r="r" b="b"/>
              <a:pathLst>
                <a:path w="222619" h="139427" extrusionOk="0">
                  <a:moveTo>
                    <a:pt x="60518" y="85446"/>
                  </a:moveTo>
                  <a:cubicBezTo>
                    <a:pt x="42723" y="74684"/>
                    <a:pt x="1973" y="65024"/>
                    <a:pt x="83" y="57169"/>
                  </a:cubicBezTo>
                  <a:cubicBezTo>
                    <a:pt x="-1806" y="49314"/>
                    <a:pt x="28822" y="40214"/>
                    <a:pt x="49181" y="38316"/>
                  </a:cubicBezTo>
                  <a:cubicBezTo>
                    <a:pt x="69540" y="36418"/>
                    <a:pt x="103646" y="51474"/>
                    <a:pt x="122238" y="45779"/>
                  </a:cubicBezTo>
                  <a:cubicBezTo>
                    <a:pt x="140830" y="40084"/>
                    <a:pt x="147704" y="10887"/>
                    <a:pt x="160731" y="4144"/>
                  </a:cubicBezTo>
                  <a:cubicBezTo>
                    <a:pt x="173758" y="-2599"/>
                    <a:pt x="190280" y="-320"/>
                    <a:pt x="200402" y="5322"/>
                  </a:cubicBezTo>
                  <a:cubicBezTo>
                    <a:pt x="210524" y="10964"/>
                    <a:pt x="219058" y="25703"/>
                    <a:pt x="221464" y="37996"/>
                  </a:cubicBezTo>
                  <a:cubicBezTo>
                    <a:pt x="223870" y="50290"/>
                    <a:pt x="222903" y="64464"/>
                    <a:pt x="214837" y="79083"/>
                  </a:cubicBezTo>
                  <a:cubicBezTo>
                    <a:pt x="206771" y="93702"/>
                    <a:pt x="186119" y="115666"/>
                    <a:pt x="173066" y="125712"/>
                  </a:cubicBezTo>
                  <a:cubicBezTo>
                    <a:pt x="160013" y="135758"/>
                    <a:pt x="147555" y="140023"/>
                    <a:pt x="136519" y="139361"/>
                  </a:cubicBezTo>
                  <a:cubicBezTo>
                    <a:pt x="125483" y="138699"/>
                    <a:pt x="119519" y="130727"/>
                    <a:pt x="106852" y="121741"/>
                  </a:cubicBezTo>
                  <a:cubicBezTo>
                    <a:pt x="94185" y="112755"/>
                    <a:pt x="78313" y="96208"/>
                    <a:pt x="60518" y="85446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</p:grpSp>
      <p:grpSp>
        <p:nvGrpSpPr>
          <p:cNvPr id="261" name="Google Shape;261;p25"/>
          <p:cNvGrpSpPr/>
          <p:nvPr/>
        </p:nvGrpSpPr>
        <p:grpSpPr>
          <a:xfrm>
            <a:off x="186100" y="345475"/>
            <a:ext cx="8765575" cy="4104675"/>
            <a:chOff x="186100" y="345475"/>
            <a:chExt cx="8765575" cy="4104675"/>
          </a:xfrm>
        </p:grpSpPr>
        <p:sp>
          <p:nvSpPr>
            <p:cNvPr id="262" name="Google Shape;262;p25"/>
            <p:cNvSpPr/>
            <p:nvPr/>
          </p:nvSpPr>
          <p:spPr>
            <a:xfrm>
              <a:off x="274975" y="4148650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263" name="Google Shape;263;p25"/>
            <p:cNvGrpSpPr/>
            <p:nvPr/>
          </p:nvGrpSpPr>
          <p:grpSpPr>
            <a:xfrm flipH="1">
              <a:off x="8566588" y="3188663"/>
              <a:ext cx="385088" cy="301500"/>
              <a:chOff x="328125" y="4302500"/>
              <a:chExt cx="385088" cy="301500"/>
            </a:xfrm>
          </p:grpSpPr>
          <p:sp>
            <p:nvSpPr>
              <p:cNvPr id="264" name="Google Shape;264;p25"/>
              <p:cNvSpPr/>
              <p:nvPr/>
            </p:nvSpPr>
            <p:spPr>
              <a:xfrm>
                <a:off x="328125" y="4302500"/>
                <a:ext cx="301500" cy="301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265" name="Google Shape;265;p25"/>
              <p:cNvSpPr/>
              <p:nvPr/>
            </p:nvSpPr>
            <p:spPr>
              <a:xfrm>
                <a:off x="411713" y="4302500"/>
                <a:ext cx="301500" cy="30150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  <p:grpSp>
          <p:nvGrpSpPr>
            <p:cNvPr id="266" name="Google Shape;266;p25"/>
            <p:cNvGrpSpPr/>
            <p:nvPr/>
          </p:nvGrpSpPr>
          <p:grpSpPr>
            <a:xfrm rot="-5400000" flipH="1">
              <a:off x="217075" y="314500"/>
              <a:ext cx="301500" cy="363450"/>
              <a:chOff x="209463" y="978325"/>
              <a:chExt cx="301500" cy="363450"/>
            </a:xfrm>
          </p:grpSpPr>
          <p:sp>
            <p:nvSpPr>
              <p:cNvPr id="267" name="Google Shape;267;p25"/>
              <p:cNvSpPr/>
              <p:nvPr/>
            </p:nvSpPr>
            <p:spPr>
              <a:xfrm>
                <a:off x="209463" y="978325"/>
                <a:ext cx="301500" cy="301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268" name="Google Shape;268;p25"/>
              <p:cNvSpPr/>
              <p:nvPr/>
            </p:nvSpPr>
            <p:spPr>
              <a:xfrm>
                <a:off x="209463" y="1040275"/>
                <a:ext cx="301500" cy="301500"/>
              </a:xfrm>
              <a:prstGeom prst="diamond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6"/>
          <p:cNvSpPr txBox="1">
            <a:spLocks noGrp="1"/>
          </p:cNvSpPr>
          <p:nvPr>
            <p:ph type="subTitle" idx="1"/>
          </p:nvPr>
        </p:nvSpPr>
        <p:spPr>
          <a:xfrm>
            <a:off x="882125" y="2621707"/>
            <a:ext cx="2230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6"/>
          <p:cNvSpPr txBox="1">
            <a:spLocks noGrp="1"/>
          </p:cNvSpPr>
          <p:nvPr>
            <p:ph type="subTitle" idx="2"/>
          </p:nvPr>
        </p:nvSpPr>
        <p:spPr>
          <a:xfrm>
            <a:off x="3456600" y="2621707"/>
            <a:ext cx="2230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subTitle" idx="3"/>
          </p:nvPr>
        </p:nvSpPr>
        <p:spPr>
          <a:xfrm>
            <a:off x="6031075" y="2621707"/>
            <a:ext cx="2230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6"/>
          <p:cNvSpPr txBox="1">
            <a:spLocks noGrp="1"/>
          </p:cNvSpPr>
          <p:nvPr>
            <p:ph type="subTitle" idx="4"/>
          </p:nvPr>
        </p:nvSpPr>
        <p:spPr>
          <a:xfrm>
            <a:off x="882125" y="2145150"/>
            <a:ext cx="2230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5" name="Google Shape;275;p26"/>
          <p:cNvSpPr txBox="1">
            <a:spLocks noGrp="1"/>
          </p:cNvSpPr>
          <p:nvPr>
            <p:ph type="subTitle" idx="5"/>
          </p:nvPr>
        </p:nvSpPr>
        <p:spPr>
          <a:xfrm>
            <a:off x="3456600" y="2145150"/>
            <a:ext cx="2230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6" name="Google Shape;276;p26"/>
          <p:cNvSpPr txBox="1">
            <a:spLocks noGrp="1"/>
          </p:cNvSpPr>
          <p:nvPr>
            <p:ph type="subTitle" idx="6"/>
          </p:nvPr>
        </p:nvSpPr>
        <p:spPr>
          <a:xfrm>
            <a:off x="6031075" y="2145150"/>
            <a:ext cx="2230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77" name="Google Shape;277;p26"/>
          <p:cNvGrpSpPr/>
          <p:nvPr/>
        </p:nvGrpSpPr>
        <p:grpSpPr>
          <a:xfrm>
            <a:off x="730100" y="264600"/>
            <a:ext cx="7715400" cy="4614325"/>
            <a:chOff x="730100" y="264600"/>
            <a:chExt cx="7715400" cy="4614325"/>
          </a:xfrm>
        </p:grpSpPr>
        <p:cxnSp>
          <p:nvCxnSpPr>
            <p:cNvPr id="278" name="Google Shape;278;p26"/>
            <p:cNvCxnSpPr/>
            <p:nvPr/>
          </p:nvCxnSpPr>
          <p:spPr>
            <a:xfrm rot="10800000">
              <a:off x="730200" y="4878925"/>
              <a:ext cx="527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279" name="Google Shape;279;p26"/>
            <p:cNvCxnSpPr/>
            <p:nvPr/>
          </p:nvCxnSpPr>
          <p:spPr>
            <a:xfrm rot="10800000">
              <a:off x="730100" y="26460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280" name="Google Shape;280;p26"/>
          <p:cNvGrpSpPr/>
          <p:nvPr/>
        </p:nvGrpSpPr>
        <p:grpSpPr>
          <a:xfrm>
            <a:off x="-1768282" y="383152"/>
            <a:ext cx="12330683" cy="6447213"/>
            <a:chOff x="-1768282" y="383152"/>
            <a:chExt cx="12330683" cy="6447213"/>
          </a:xfrm>
        </p:grpSpPr>
        <p:sp>
          <p:nvSpPr>
            <p:cNvPr id="281" name="Google Shape;281;p26"/>
            <p:cNvSpPr/>
            <p:nvPr/>
          </p:nvSpPr>
          <p:spPr>
            <a:xfrm rot="-472317">
              <a:off x="6191797" y="3917834"/>
              <a:ext cx="4209882" cy="2636662"/>
            </a:xfrm>
            <a:custGeom>
              <a:avLst/>
              <a:gdLst/>
              <a:ahLst/>
              <a:cxnLst/>
              <a:rect l="l" t="t" r="r" b="b"/>
              <a:pathLst>
                <a:path w="222619" h="139427" extrusionOk="0">
                  <a:moveTo>
                    <a:pt x="60518" y="85446"/>
                  </a:moveTo>
                  <a:cubicBezTo>
                    <a:pt x="42723" y="74684"/>
                    <a:pt x="1973" y="65024"/>
                    <a:pt x="83" y="57169"/>
                  </a:cubicBezTo>
                  <a:cubicBezTo>
                    <a:pt x="-1806" y="49314"/>
                    <a:pt x="28822" y="40214"/>
                    <a:pt x="49181" y="38316"/>
                  </a:cubicBezTo>
                  <a:cubicBezTo>
                    <a:pt x="69540" y="36418"/>
                    <a:pt x="103646" y="51474"/>
                    <a:pt x="122238" y="45779"/>
                  </a:cubicBezTo>
                  <a:cubicBezTo>
                    <a:pt x="140830" y="40084"/>
                    <a:pt x="147704" y="10887"/>
                    <a:pt x="160731" y="4144"/>
                  </a:cubicBezTo>
                  <a:cubicBezTo>
                    <a:pt x="173758" y="-2599"/>
                    <a:pt x="190280" y="-320"/>
                    <a:pt x="200402" y="5322"/>
                  </a:cubicBezTo>
                  <a:cubicBezTo>
                    <a:pt x="210524" y="10964"/>
                    <a:pt x="219058" y="25703"/>
                    <a:pt x="221464" y="37996"/>
                  </a:cubicBezTo>
                  <a:cubicBezTo>
                    <a:pt x="223870" y="50290"/>
                    <a:pt x="222903" y="64464"/>
                    <a:pt x="214837" y="79083"/>
                  </a:cubicBezTo>
                  <a:cubicBezTo>
                    <a:pt x="206771" y="93702"/>
                    <a:pt x="186119" y="115666"/>
                    <a:pt x="173066" y="125712"/>
                  </a:cubicBezTo>
                  <a:cubicBezTo>
                    <a:pt x="160013" y="135758"/>
                    <a:pt x="147555" y="140023"/>
                    <a:pt x="136519" y="139361"/>
                  </a:cubicBezTo>
                  <a:cubicBezTo>
                    <a:pt x="125483" y="138699"/>
                    <a:pt x="119519" y="130727"/>
                    <a:pt x="106852" y="121741"/>
                  </a:cubicBezTo>
                  <a:cubicBezTo>
                    <a:pt x="94185" y="112755"/>
                    <a:pt x="78313" y="96208"/>
                    <a:pt x="60518" y="85446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  <p:sp>
          <p:nvSpPr>
            <p:cNvPr id="282" name="Google Shape;282;p26"/>
            <p:cNvSpPr/>
            <p:nvPr/>
          </p:nvSpPr>
          <p:spPr>
            <a:xfrm rot="3048875">
              <a:off x="-1295156" y="822783"/>
              <a:ext cx="2213695" cy="2272290"/>
            </a:xfrm>
            <a:custGeom>
              <a:avLst/>
              <a:gdLst/>
              <a:ahLst/>
              <a:cxnLst/>
              <a:rect l="l" t="t" r="r" b="b"/>
              <a:pathLst>
                <a:path w="175714" h="180365" extrusionOk="0">
                  <a:moveTo>
                    <a:pt x="168" y="55550"/>
                  </a:moveTo>
                  <a:cubicBezTo>
                    <a:pt x="1453" y="39114"/>
                    <a:pt x="6373" y="32949"/>
                    <a:pt x="15998" y="23750"/>
                  </a:cubicBezTo>
                  <a:cubicBezTo>
                    <a:pt x="25624" y="14551"/>
                    <a:pt x="44780" y="-2685"/>
                    <a:pt x="57921" y="355"/>
                  </a:cubicBezTo>
                  <a:cubicBezTo>
                    <a:pt x="71062" y="3395"/>
                    <a:pt x="87969" y="28570"/>
                    <a:pt x="94843" y="41990"/>
                  </a:cubicBezTo>
                  <a:cubicBezTo>
                    <a:pt x="101717" y="55410"/>
                    <a:pt x="86821" y="74545"/>
                    <a:pt x="99163" y="80875"/>
                  </a:cubicBezTo>
                  <a:cubicBezTo>
                    <a:pt x="111505" y="87205"/>
                    <a:pt x="157306" y="68896"/>
                    <a:pt x="168894" y="79972"/>
                  </a:cubicBezTo>
                  <a:cubicBezTo>
                    <a:pt x="180482" y="91048"/>
                    <a:pt x="175155" y="131459"/>
                    <a:pt x="168690" y="147330"/>
                  </a:cubicBezTo>
                  <a:cubicBezTo>
                    <a:pt x="162225" y="163201"/>
                    <a:pt x="148451" y="169898"/>
                    <a:pt x="130106" y="175197"/>
                  </a:cubicBezTo>
                  <a:cubicBezTo>
                    <a:pt x="111761" y="180496"/>
                    <a:pt x="77299" y="181556"/>
                    <a:pt x="58619" y="179125"/>
                  </a:cubicBezTo>
                  <a:cubicBezTo>
                    <a:pt x="39939" y="176694"/>
                    <a:pt x="26417" y="170068"/>
                    <a:pt x="18028" y="160609"/>
                  </a:cubicBezTo>
                  <a:cubicBezTo>
                    <a:pt x="9639" y="151150"/>
                    <a:pt x="11263" y="139879"/>
                    <a:pt x="8286" y="122369"/>
                  </a:cubicBezTo>
                  <a:cubicBezTo>
                    <a:pt x="5309" y="104859"/>
                    <a:pt x="-1117" y="71987"/>
                    <a:pt x="168" y="55550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</p:grpSp>
      <p:grpSp>
        <p:nvGrpSpPr>
          <p:cNvPr id="283" name="Google Shape;283;p26"/>
          <p:cNvGrpSpPr/>
          <p:nvPr/>
        </p:nvGrpSpPr>
        <p:grpSpPr>
          <a:xfrm>
            <a:off x="90850" y="1413625"/>
            <a:ext cx="8833050" cy="3616038"/>
            <a:chOff x="90850" y="1413625"/>
            <a:chExt cx="8833050" cy="3616038"/>
          </a:xfrm>
        </p:grpSpPr>
        <p:sp>
          <p:nvSpPr>
            <p:cNvPr id="284" name="Google Shape;284;p26"/>
            <p:cNvSpPr/>
            <p:nvPr/>
          </p:nvSpPr>
          <p:spPr>
            <a:xfrm>
              <a:off x="8622400" y="1413625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285" name="Google Shape;285;p26"/>
            <p:cNvGrpSpPr/>
            <p:nvPr/>
          </p:nvGrpSpPr>
          <p:grpSpPr>
            <a:xfrm flipH="1">
              <a:off x="6484688" y="4728163"/>
              <a:ext cx="385088" cy="301500"/>
              <a:chOff x="328125" y="4302500"/>
              <a:chExt cx="385088" cy="301500"/>
            </a:xfrm>
          </p:grpSpPr>
          <p:sp>
            <p:nvSpPr>
              <p:cNvPr id="286" name="Google Shape;286;p26"/>
              <p:cNvSpPr/>
              <p:nvPr/>
            </p:nvSpPr>
            <p:spPr>
              <a:xfrm>
                <a:off x="328125" y="4302500"/>
                <a:ext cx="301500" cy="301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411713" y="4302500"/>
                <a:ext cx="301500" cy="30150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  <p:grpSp>
          <p:nvGrpSpPr>
            <p:cNvPr id="288" name="Google Shape;288;p26"/>
            <p:cNvGrpSpPr/>
            <p:nvPr/>
          </p:nvGrpSpPr>
          <p:grpSpPr>
            <a:xfrm rot="-5400000" flipH="1">
              <a:off x="121825" y="3309500"/>
              <a:ext cx="301500" cy="363450"/>
              <a:chOff x="209463" y="978325"/>
              <a:chExt cx="301500" cy="363450"/>
            </a:xfrm>
          </p:grpSpPr>
          <p:sp>
            <p:nvSpPr>
              <p:cNvPr id="289" name="Google Shape;289;p26"/>
              <p:cNvSpPr/>
              <p:nvPr/>
            </p:nvSpPr>
            <p:spPr>
              <a:xfrm>
                <a:off x="209463" y="978325"/>
                <a:ext cx="301500" cy="301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290" name="Google Shape;290;p26"/>
              <p:cNvSpPr/>
              <p:nvPr/>
            </p:nvSpPr>
            <p:spPr>
              <a:xfrm>
                <a:off x="209463" y="1040275"/>
                <a:ext cx="301500" cy="301500"/>
              </a:xfrm>
              <a:prstGeom prst="diamond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7"/>
          <p:cNvSpPr txBox="1">
            <a:spLocks noGrp="1"/>
          </p:cNvSpPr>
          <p:nvPr>
            <p:ph type="subTitle" idx="1"/>
          </p:nvPr>
        </p:nvSpPr>
        <p:spPr>
          <a:xfrm>
            <a:off x="1989356" y="2137462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subTitle" idx="2"/>
          </p:nvPr>
        </p:nvSpPr>
        <p:spPr>
          <a:xfrm>
            <a:off x="5176435" y="2137462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7"/>
          <p:cNvSpPr txBox="1">
            <a:spLocks noGrp="1"/>
          </p:cNvSpPr>
          <p:nvPr>
            <p:ph type="subTitle" idx="3"/>
          </p:nvPr>
        </p:nvSpPr>
        <p:spPr>
          <a:xfrm>
            <a:off x="1989356" y="3570862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7"/>
          <p:cNvSpPr txBox="1">
            <a:spLocks noGrp="1"/>
          </p:cNvSpPr>
          <p:nvPr>
            <p:ph type="subTitle" idx="4"/>
          </p:nvPr>
        </p:nvSpPr>
        <p:spPr>
          <a:xfrm>
            <a:off x="5176435" y="3570862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7"/>
          <p:cNvSpPr txBox="1">
            <a:spLocks noGrp="1"/>
          </p:cNvSpPr>
          <p:nvPr>
            <p:ph type="subTitle" idx="5"/>
          </p:nvPr>
        </p:nvSpPr>
        <p:spPr>
          <a:xfrm>
            <a:off x="1989369" y="16986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subTitle" idx="6"/>
          </p:nvPr>
        </p:nvSpPr>
        <p:spPr>
          <a:xfrm>
            <a:off x="1989369" y="31320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9" name="Google Shape;299;p27"/>
          <p:cNvSpPr txBox="1">
            <a:spLocks noGrp="1"/>
          </p:cNvSpPr>
          <p:nvPr>
            <p:ph type="subTitle" idx="7"/>
          </p:nvPr>
        </p:nvSpPr>
        <p:spPr>
          <a:xfrm>
            <a:off x="5176444" y="16986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0" name="Google Shape;300;p27"/>
          <p:cNvSpPr txBox="1">
            <a:spLocks noGrp="1"/>
          </p:cNvSpPr>
          <p:nvPr>
            <p:ph type="subTitle" idx="8"/>
          </p:nvPr>
        </p:nvSpPr>
        <p:spPr>
          <a:xfrm>
            <a:off x="5176444" y="31320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01" name="Google Shape;301;p27"/>
          <p:cNvGrpSpPr/>
          <p:nvPr/>
        </p:nvGrpSpPr>
        <p:grpSpPr>
          <a:xfrm>
            <a:off x="730100" y="264600"/>
            <a:ext cx="7715400" cy="4614325"/>
            <a:chOff x="730100" y="264600"/>
            <a:chExt cx="7715400" cy="4614325"/>
          </a:xfrm>
        </p:grpSpPr>
        <p:cxnSp>
          <p:nvCxnSpPr>
            <p:cNvPr id="302" name="Google Shape;302;p27"/>
            <p:cNvCxnSpPr/>
            <p:nvPr/>
          </p:nvCxnSpPr>
          <p:spPr>
            <a:xfrm rot="10800000">
              <a:off x="730100" y="48789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03" name="Google Shape;303;p27"/>
            <p:cNvCxnSpPr/>
            <p:nvPr/>
          </p:nvCxnSpPr>
          <p:spPr>
            <a:xfrm rot="10800000">
              <a:off x="730100" y="26460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304" name="Google Shape;304;p27"/>
          <p:cNvGrpSpPr/>
          <p:nvPr/>
        </p:nvGrpSpPr>
        <p:grpSpPr>
          <a:xfrm>
            <a:off x="-2985790" y="-605972"/>
            <a:ext cx="15651339" cy="6575193"/>
            <a:chOff x="-2944965" y="-592372"/>
            <a:chExt cx="15651339" cy="6575193"/>
          </a:xfrm>
        </p:grpSpPr>
        <p:sp>
          <p:nvSpPr>
            <p:cNvPr id="305" name="Google Shape;305;p27"/>
            <p:cNvSpPr/>
            <p:nvPr/>
          </p:nvSpPr>
          <p:spPr>
            <a:xfrm rot="3440385">
              <a:off x="-2378467" y="1941694"/>
              <a:ext cx="3569494" cy="3297586"/>
            </a:xfrm>
            <a:custGeom>
              <a:avLst/>
              <a:gdLst/>
              <a:ahLst/>
              <a:cxnLst/>
              <a:rect l="l" t="t" r="r" b="b"/>
              <a:pathLst>
                <a:path w="190770" h="176238" extrusionOk="0">
                  <a:moveTo>
                    <a:pt x="186" y="37585"/>
                  </a:moveTo>
                  <a:cubicBezTo>
                    <a:pt x="1614" y="19326"/>
                    <a:pt x="7775" y="7328"/>
                    <a:pt x="17770" y="2260"/>
                  </a:cubicBezTo>
                  <a:cubicBezTo>
                    <a:pt x="27765" y="-2808"/>
                    <a:pt x="48358" y="1441"/>
                    <a:pt x="60157" y="7179"/>
                  </a:cubicBezTo>
                  <a:cubicBezTo>
                    <a:pt x="71956" y="12917"/>
                    <a:pt x="78119" y="28045"/>
                    <a:pt x="88565" y="36690"/>
                  </a:cubicBezTo>
                  <a:cubicBezTo>
                    <a:pt x="99011" y="45335"/>
                    <a:pt x="107474" y="51193"/>
                    <a:pt x="122834" y="59048"/>
                  </a:cubicBezTo>
                  <a:cubicBezTo>
                    <a:pt x="138194" y="66903"/>
                    <a:pt x="169965" y="70404"/>
                    <a:pt x="180724" y="83819"/>
                  </a:cubicBezTo>
                  <a:cubicBezTo>
                    <a:pt x="191484" y="97234"/>
                    <a:pt x="193424" y="125094"/>
                    <a:pt x="187391" y="139540"/>
                  </a:cubicBezTo>
                  <a:cubicBezTo>
                    <a:pt x="181359" y="153986"/>
                    <a:pt x="164908" y="164609"/>
                    <a:pt x="144529" y="170496"/>
                  </a:cubicBezTo>
                  <a:cubicBezTo>
                    <a:pt x="124150" y="176383"/>
                    <a:pt x="85868" y="177561"/>
                    <a:pt x="65117" y="174860"/>
                  </a:cubicBezTo>
                  <a:cubicBezTo>
                    <a:pt x="44367" y="172159"/>
                    <a:pt x="29345" y="164799"/>
                    <a:pt x="20026" y="154291"/>
                  </a:cubicBezTo>
                  <a:cubicBezTo>
                    <a:pt x="10707" y="143783"/>
                    <a:pt x="12511" y="131263"/>
                    <a:pt x="9204" y="111812"/>
                  </a:cubicBezTo>
                  <a:cubicBezTo>
                    <a:pt x="5897" y="92361"/>
                    <a:pt x="-1242" y="55844"/>
                    <a:pt x="186" y="37585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  <p:sp>
          <p:nvSpPr>
            <p:cNvPr id="306" name="Google Shape;306;p27"/>
            <p:cNvSpPr/>
            <p:nvPr/>
          </p:nvSpPr>
          <p:spPr>
            <a:xfrm rot="3440385">
              <a:off x="8570383" y="151169"/>
              <a:ext cx="3569494" cy="3297586"/>
            </a:xfrm>
            <a:custGeom>
              <a:avLst/>
              <a:gdLst/>
              <a:ahLst/>
              <a:cxnLst/>
              <a:rect l="l" t="t" r="r" b="b"/>
              <a:pathLst>
                <a:path w="190770" h="176238" extrusionOk="0">
                  <a:moveTo>
                    <a:pt x="186" y="37585"/>
                  </a:moveTo>
                  <a:cubicBezTo>
                    <a:pt x="1614" y="19326"/>
                    <a:pt x="7775" y="7328"/>
                    <a:pt x="17770" y="2260"/>
                  </a:cubicBezTo>
                  <a:cubicBezTo>
                    <a:pt x="27765" y="-2808"/>
                    <a:pt x="48358" y="1441"/>
                    <a:pt x="60157" y="7179"/>
                  </a:cubicBezTo>
                  <a:cubicBezTo>
                    <a:pt x="71956" y="12917"/>
                    <a:pt x="78119" y="28045"/>
                    <a:pt x="88565" y="36690"/>
                  </a:cubicBezTo>
                  <a:cubicBezTo>
                    <a:pt x="99011" y="45335"/>
                    <a:pt x="107474" y="51193"/>
                    <a:pt x="122834" y="59048"/>
                  </a:cubicBezTo>
                  <a:cubicBezTo>
                    <a:pt x="138194" y="66903"/>
                    <a:pt x="169965" y="70404"/>
                    <a:pt x="180724" y="83819"/>
                  </a:cubicBezTo>
                  <a:cubicBezTo>
                    <a:pt x="191484" y="97234"/>
                    <a:pt x="193424" y="125094"/>
                    <a:pt x="187391" y="139540"/>
                  </a:cubicBezTo>
                  <a:cubicBezTo>
                    <a:pt x="181359" y="153986"/>
                    <a:pt x="164908" y="164609"/>
                    <a:pt x="144529" y="170496"/>
                  </a:cubicBezTo>
                  <a:cubicBezTo>
                    <a:pt x="124150" y="176383"/>
                    <a:pt x="85868" y="177561"/>
                    <a:pt x="65117" y="174860"/>
                  </a:cubicBezTo>
                  <a:cubicBezTo>
                    <a:pt x="44367" y="172159"/>
                    <a:pt x="29345" y="164799"/>
                    <a:pt x="20026" y="154291"/>
                  </a:cubicBezTo>
                  <a:cubicBezTo>
                    <a:pt x="10707" y="143783"/>
                    <a:pt x="12511" y="131263"/>
                    <a:pt x="9204" y="111812"/>
                  </a:cubicBezTo>
                  <a:cubicBezTo>
                    <a:pt x="5897" y="92361"/>
                    <a:pt x="-1242" y="55844"/>
                    <a:pt x="186" y="37585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</p:grpSp>
      <p:grpSp>
        <p:nvGrpSpPr>
          <p:cNvPr id="307" name="Google Shape;307;p27"/>
          <p:cNvGrpSpPr/>
          <p:nvPr/>
        </p:nvGrpSpPr>
        <p:grpSpPr>
          <a:xfrm>
            <a:off x="164463" y="1502075"/>
            <a:ext cx="8848738" cy="2872538"/>
            <a:chOff x="164463" y="1502075"/>
            <a:chExt cx="8848738" cy="2872538"/>
          </a:xfrm>
        </p:grpSpPr>
        <p:grpSp>
          <p:nvGrpSpPr>
            <p:cNvPr id="308" name="Google Shape;308;p27"/>
            <p:cNvGrpSpPr/>
            <p:nvPr/>
          </p:nvGrpSpPr>
          <p:grpSpPr>
            <a:xfrm flipH="1">
              <a:off x="164463" y="4073113"/>
              <a:ext cx="385088" cy="301500"/>
              <a:chOff x="328125" y="4302500"/>
              <a:chExt cx="385088" cy="301500"/>
            </a:xfrm>
          </p:grpSpPr>
          <p:sp>
            <p:nvSpPr>
              <p:cNvPr id="309" name="Google Shape;309;p27"/>
              <p:cNvSpPr/>
              <p:nvPr/>
            </p:nvSpPr>
            <p:spPr>
              <a:xfrm>
                <a:off x="328125" y="4302500"/>
                <a:ext cx="301500" cy="301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310" name="Google Shape;310;p27"/>
              <p:cNvSpPr/>
              <p:nvPr/>
            </p:nvSpPr>
            <p:spPr>
              <a:xfrm>
                <a:off x="411713" y="4302500"/>
                <a:ext cx="301500" cy="30150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  <p:grpSp>
          <p:nvGrpSpPr>
            <p:cNvPr id="311" name="Google Shape;311;p27"/>
            <p:cNvGrpSpPr/>
            <p:nvPr/>
          </p:nvGrpSpPr>
          <p:grpSpPr>
            <a:xfrm rot="-5400000" flipH="1">
              <a:off x="8680725" y="1471100"/>
              <a:ext cx="301500" cy="363450"/>
              <a:chOff x="209463" y="978325"/>
              <a:chExt cx="301500" cy="363450"/>
            </a:xfrm>
          </p:grpSpPr>
          <p:sp>
            <p:nvSpPr>
              <p:cNvPr id="312" name="Google Shape;312;p27"/>
              <p:cNvSpPr/>
              <p:nvPr/>
            </p:nvSpPr>
            <p:spPr>
              <a:xfrm>
                <a:off x="209463" y="978325"/>
                <a:ext cx="301500" cy="301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313" name="Google Shape;313;p27"/>
              <p:cNvSpPr/>
              <p:nvPr/>
            </p:nvSpPr>
            <p:spPr>
              <a:xfrm>
                <a:off x="209463" y="1040275"/>
                <a:ext cx="301500" cy="301500"/>
              </a:xfrm>
              <a:prstGeom prst="diamond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8"/>
          <p:cNvSpPr txBox="1">
            <a:spLocks noGrp="1"/>
          </p:cNvSpPr>
          <p:nvPr>
            <p:ph type="subTitle" idx="1"/>
          </p:nvPr>
        </p:nvSpPr>
        <p:spPr>
          <a:xfrm>
            <a:off x="1042208" y="1994890"/>
            <a:ext cx="2118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8"/>
          <p:cNvSpPr txBox="1">
            <a:spLocks noGrp="1"/>
          </p:cNvSpPr>
          <p:nvPr>
            <p:ph type="subTitle" idx="2"/>
          </p:nvPr>
        </p:nvSpPr>
        <p:spPr>
          <a:xfrm>
            <a:off x="3512059" y="1994890"/>
            <a:ext cx="2118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8"/>
          <p:cNvSpPr txBox="1">
            <a:spLocks noGrp="1"/>
          </p:cNvSpPr>
          <p:nvPr>
            <p:ph type="subTitle" idx="3"/>
          </p:nvPr>
        </p:nvSpPr>
        <p:spPr>
          <a:xfrm>
            <a:off x="1042208" y="3580691"/>
            <a:ext cx="2118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8"/>
          <p:cNvSpPr txBox="1">
            <a:spLocks noGrp="1"/>
          </p:cNvSpPr>
          <p:nvPr>
            <p:ph type="subTitle" idx="4"/>
          </p:nvPr>
        </p:nvSpPr>
        <p:spPr>
          <a:xfrm>
            <a:off x="3510558" y="3580691"/>
            <a:ext cx="2121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subTitle" idx="5"/>
          </p:nvPr>
        </p:nvSpPr>
        <p:spPr>
          <a:xfrm>
            <a:off x="5981910" y="1994889"/>
            <a:ext cx="211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8"/>
          <p:cNvSpPr txBox="1">
            <a:spLocks noGrp="1"/>
          </p:cNvSpPr>
          <p:nvPr>
            <p:ph type="subTitle" idx="6"/>
          </p:nvPr>
        </p:nvSpPr>
        <p:spPr>
          <a:xfrm>
            <a:off x="5981907" y="3580691"/>
            <a:ext cx="2121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8"/>
          <p:cNvSpPr txBox="1">
            <a:spLocks noGrp="1"/>
          </p:cNvSpPr>
          <p:nvPr>
            <p:ph type="subTitle" idx="7"/>
          </p:nvPr>
        </p:nvSpPr>
        <p:spPr>
          <a:xfrm>
            <a:off x="1040600" y="1546077"/>
            <a:ext cx="2121300" cy="4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subTitle" idx="8"/>
          </p:nvPr>
        </p:nvSpPr>
        <p:spPr>
          <a:xfrm>
            <a:off x="3510450" y="1546077"/>
            <a:ext cx="2121300" cy="4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4" name="Google Shape;324;p28"/>
          <p:cNvSpPr txBox="1">
            <a:spLocks noGrp="1"/>
          </p:cNvSpPr>
          <p:nvPr>
            <p:ph type="subTitle" idx="9"/>
          </p:nvPr>
        </p:nvSpPr>
        <p:spPr>
          <a:xfrm>
            <a:off x="5980300" y="1546075"/>
            <a:ext cx="2123100" cy="4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5" name="Google Shape;325;p28"/>
          <p:cNvSpPr txBox="1">
            <a:spLocks noGrp="1"/>
          </p:cNvSpPr>
          <p:nvPr>
            <p:ph type="subTitle" idx="13"/>
          </p:nvPr>
        </p:nvSpPr>
        <p:spPr>
          <a:xfrm>
            <a:off x="1040600" y="3130550"/>
            <a:ext cx="2121300" cy="4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6" name="Google Shape;326;p28"/>
          <p:cNvSpPr txBox="1">
            <a:spLocks noGrp="1"/>
          </p:cNvSpPr>
          <p:nvPr>
            <p:ph type="subTitle" idx="14"/>
          </p:nvPr>
        </p:nvSpPr>
        <p:spPr>
          <a:xfrm>
            <a:off x="3510450" y="3130550"/>
            <a:ext cx="2121300" cy="4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7" name="Google Shape;327;p28"/>
          <p:cNvSpPr txBox="1">
            <a:spLocks noGrp="1"/>
          </p:cNvSpPr>
          <p:nvPr>
            <p:ph type="subTitle" idx="15"/>
          </p:nvPr>
        </p:nvSpPr>
        <p:spPr>
          <a:xfrm>
            <a:off x="5980300" y="3130550"/>
            <a:ext cx="2119800" cy="4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28" name="Google Shape;328;p28"/>
          <p:cNvGrpSpPr/>
          <p:nvPr/>
        </p:nvGrpSpPr>
        <p:grpSpPr>
          <a:xfrm>
            <a:off x="-2741476" y="-597374"/>
            <a:ext cx="15052483" cy="5560887"/>
            <a:chOff x="-2741476" y="-597374"/>
            <a:chExt cx="15052483" cy="5560887"/>
          </a:xfrm>
        </p:grpSpPr>
        <p:sp>
          <p:nvSpPr>
            <p:cNvPr id="329" name="Google Shape;329;p28"/>
            <p:cNvSpPr/>
            <p:nvPr/>
          </p:nvSpPr>
          <p:spPr>
            <a:xfrm>
              <a:off x="8741700" y="-597374"/>
              <a:ext cx="3569307" cy="3297413"/>
            </a:xfrm>
            <a:custGeom>
              <a:avLst/>
              <a:gdLst/>
              <a:ahLst/>
              <a:cxnLst/>
              <a:rect l="l" t="t" r="r" b="b"/>
              <a:pathLst>
                <a:path w="190770" h="176238" extrusionOk="0">
                  <a:moveTo>
                    <a:pt x="186" y="37585"/>
                  </a:moveTo>
                  <a:cubicBezTo>
                    <a:pt x="1614" y="19326"/>
                    <a:pt x="7775" y="7328"/>
                    <a:pt x="17770" y="2260"/>
                  </a:cubicBezTo>
                  <a:cubicBezTo>
                    <a:pt x="27765" y="-2808"/>
                    <a:pt x="48358" y="1441"/>
                    <a:pt x="60157" y="7179"/>
                  </a:cubicBezTo>
                  <a:cubicBezTo>
                    <a:pt x="71956" y="12917"/>
                    <a:pt x="78119" y="28045"/>
                    <a:pt x="88565" y="36690"/>
                  </a:cubicBezTo>
                  <a:cubicBezTo>
                    <a:pt x="99011" y="45335"/>
                    <a:pt x="107474" y="51193"/>
                    <a:pt x="122834" y="59048"/>
                  </a:cubicBezTo>
                  <a:cubicBezTo>
                    <a:pt x="138194" y="66903"/>
                    <a:pt x="169965" y="70404"/>
                    <a:pt x="180724" y="83819"/>
                  </a:cubicBezTo>
                  <a:cubicBezTo>
                    <a:pt x="191484" y="97234"/>
                    <a:pt x="193424" y="125094"/>
                    <a:pt x="187391" y="139540"/>
                  </a:cubicBezTo>
                  <a:cubicBezTo>
                    <a:pt x="181359" y="153986"/>
                    <a:pt x="164908" y="164609"/>
                    <a:pt x="144529" y="170496"/>
                  </a:cubicBezTo>
                  <a:cubicBezTo>
                    <a:pt x="124150" y="176383"/>
                    <a:pt x="85868" y="177561"/>
                    <a:pt x="65117" y="174860"/>
                  </a:cubicBezTo>
                  <a:cubicBezTo>
                    <a:pt x="44367" y="172159"/>
                    <a:pt x="29345" y="164799"/>
                    <a:pt x="20026" y="154291"/>
                  </a:cubicBezTo>
                  <a:cubicBezTo>
                    <a:pt x="10707" y="143783"/>
                    <a:pt x="12511" y="131263"/>
                    <a:pt x="9204" y="111812"/>
                  </a:cubicBezTo>
                  <a:cubicBezTo>
                    <a:pt x="5897" y="92361"/>
                    <a:pt x="-1242" y="55844"/>
                    <a:pt x="186" y="37585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  <p:sp>
          <p:nvSpPr>
            <p:cNvPr id="330" name="Google Shape;330;p28"/>
            <p:cNvSpPr/>
            <p:nvPr/>
          </p:nvSpPr>
          <p:spPr>
            <a:xfrm rot="8999767">
              <a:off x="-2234026" y="1731882"/>
              <a:ext cx="2675810" cy="2746636"/>
            </a:xfrm>
            <a:custGeom>
              <a:avLst/>
              <a:gdLst/>
              <a:ahLst/>
              <a:cxnLst/>
              <a:rect l="l" t="t" r="r" b="b"/>
              <a:pathLst>
                <a:path w="175714" h="180365" extrusionOk="0">
                  <a:moveTo>
                    <a:pt x="168" y="55550"/>
                  </a:moveTo>
                  <a:cubicBezTo>
                    <a:pt x="1453" y="39114"/>
                    <a:pt x="6373" y="32949"/>
                    <a:pt x="15998" y="23750"/>
                  </a:cubicBezTo>
                  <a:cubicBezTo>
                    <a:pt x="25624" y="14551"/>
                    <a:pt x="44780" y="-2685"/>
                    <a:pt x="57921" y="355"/>
                  </a:cubicBezTo>
                  <a:cubicBezTo>
                    <a:pt x="71062" y="3395"/>
                    <a:pt x="87969" y="28570"/>
                    <a:pt x="94843" y="41990"/>
                  </a:cubicBezTo>
                  <a:cubicBezTo>
                    <a:pt x="101717" y="55410"/>
                    <a:pt x="86821" y="74545"/>
                    <a:pt x="99163" y="80875"/>
                  </a:cubicBezTo>
                  <a:cubicBezTo>
                    <a:pt x="111505" y="87205"/>
                    <a:pt x="157306" y="68896"/>
                    <a:pt x="168894" y="79972"/>
                  </a:cubicBezTo>
                  <a:cubicBezTo>
                    <a:pt x="180482" y="91048"/>
                    <a:pt x="175155" y="131459"/>
                    <a:pt x="168690" y="147330"/>
                  </a:cubicBezTo>
                  <a:cubicBezTo>
                    <a:pt x="162225" y="163201"/>
                    <a:pt x="148451" y="169898"/>
                    <a:pt x="130106" y="175197"/>
                  </a:cubicBezTo>
                  <a:cubicBezTo>
                    <a:pt x="111761" y="180496"/>
                    <a:pt x="77299" y="181556"/>
                    <a:pt x="58619" y="179125"/>
                  </a:cubicBezTo>
                  <a:cubicBezTo>
                    <a:pt x="39939" y="176694"/>
                    <a:pt x="26417" y="170068"/>
                    <a:pt x="18028" y="160609"/>
                  </a:cubicBezTo>
                  <a:cubicBezTo>
                    <a:pt x="9639" y="151150"/>
                    <a:pt x="11263" y="139879"/>
                    <a:pt x="8286" y="122369"/>
                  </a:cubicBezTo>
                  <a:cubicBezTo>
                    <a:pt x="5309" y="104859"/>
                    <a:pt x="-1117" y="71987"/>
                    <a:pt x="168" y="55550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</p:grpSp>
      <p:grpSp>
        <p:nvGrpSpPr>
          <p:cNvPr id="331" name="Google Shape;331;p28"/>
          <p:cNvGrpSpPr/>
          <p:nvPr/>
        </p:nvGrpSpPr>
        <p:grpSpPr>
          <a:xfrm>
            <a:off x="0" y="345475"/>
            <a:ext cx="9043200" cy="4101663"/>
            <a:chOff x="0" y="345475"/>
            <a:chExt cx="9043200" cy="4101663"/>
          </a:xfrm>
        </p:grpSpPr>
        <p:sp>
          <p:nvSpPr>
            <p:cNvPr id="332" name="Google Shape;332;p28"/>
            <p:cNvSpPr/>
            <p:nvPr/>
          </p:nvSpPr>
          <p:spPr>
            <a:xfrm>
              <a:off x="0" y="1246875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333" name="Google Shape;333;p28"/>
            <p:cNvGrpSpPr/>
            <p:nvPr/>
          </p:nvGrpSpPr>
          <p:grpSpPr>
            <a:xfrm>
              <a:off x="186100" y="345475"/>
              <a:ext cx="8857100" cy="4101663"/>
              <a:chOff x="186100" y="345475"/>
              <a:chExt cx="8857100" cy="4101663"/>
            </a:xfrm>
          </p:grpSpPr>
          <p:grpSp>
            <p:nvGrpSpPr>
              <p:cNvPr id="334" name="Google Shape;334;p28"/>
              <p:cNvGrpSpPr/>
              <p:nvPr/>
            </p:nvGrpSpPr>
            <p:grpSpPr>
              <a:xfrm flipH="1">
                <a:off x="8658113" y="4145638"/>
                <a:ext cx="385088" cy="301500"/>
                <a:chOff x="328125" y="4302500"/>
                <a:chExt cx="385088" cy="301500"/>
              </a:xfrm>
            </p:grpSpPr>
            <p:sp>
              <p:nvSpPr>
                <p:cNvPr id="335" name="Google Shape;335;p28"/>
                <p:cNvSpPr/>
                <p:nvPr/>
              </p:nvSpPr>
              <p:spPr>
                <a:xfrm>
                  <a:off x="328125" y="4302500"/>
                  <a:ext cx="301500" cy="301500"/>
                </a:xfrm>
                <a:prstGeom prst="diamond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Rubik"/>
                    <a:ea typeface="Rubik"/>
                    <a:cs typeface="Rubik"/>
                    <a:sym typeface="Rubik"/>
                  </a:endParaRPr>
                </a:p>
              </p:txBody>
            </p:sp>
            <p:sp>
              <p:nvSpPr>
                <p:cNvPr id="336" name="Google Shape;336;p28"/>
                <p:cNvSpPr/>
                <p:nvPr/>
              </p:nvSpPr>
              <p:spPr>
                <a:xfrm>
                  <a:off x="411713" y="4302500"/>
                  <a:ext cx="301500" cy="301500"/>
                </a:xfrm>
                <a:prstGeom prst="diamond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Rubik"/>
                    <a:ea typeface="Rubik"/>
                    <a:cs typeface="Rubik"/>
                    <a:sym typeface="Rubik"/>
                  </a:endParaRPr>
                </a:p>
              </p:txBody>
            </p:sp>
          </p:grpSp>
          <p:grpSp>
            <p:nvGrpSpPr>
              <p:cNvPr id="337" name="Google Shape;337;p28"/>
              <p:cNvGrpSpPr/>
              <p:nvPr/>
            </p:nvGrpSpPr>
            <p:grpSpPr>
              <a:xfrm rot="-5400000" flipH="1">
                <a:off x="217075" y="314500"/>
                <a:ext cx="301500" cy="363450"/>
                <a:chOff x="209463" y="978325"/>
                <a:chExt cx="301500" cy="363450"/>
              </a:xfrm>
            </p:grpSpPr>
            <p:sp>
              <p:nvSpPr>
                <p:cNvPr id="338" name="Google Shape;338;p28"/>
                <p:cNvSpPr/>
                <p:nvPr/>
              </p:nvSpPr>
              <p:spPr>
                <a:xfrm>
                  <a:off x="209463" y="978325"/>
                  <a:ext cx="301500" cy="301500"/>
                </a:xfrm>
                <a:prstGeom prst="diamond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Rubik"/>
                    <a:ea typeface="Rubik"/>
                    <a:cs typeface="Rubik"/>
                    <a:sym typeface="Rubik"/>
                  </a:endParaRPr>
                </a:p>
              </p:txBody>
            </p:sp>
            <p:sp>
              <p:nvSpPr>
                <p:cNvPr id="339" name="Google Shape;339;p28"/>
                <p:cNvSpPr/>
                <p:nvPr/>
              </p:nvSpPr>
              <p:spPr>
                <a:xfrm>
                  <a:off x="209463" y="1040275"/>
                  <a:ext cx="301500" cy="301500"/>
                </a:xfrm>
                <a:prstGeom prst="diamond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Rubik"/>
                    <a:ea typeface="Rubik"/>
                    <a:cs typeface="Rubik"/>
                    <a:sym typeface="Rubik"/>
                  </a:endParaRPr>
                </a:p>
              </p:txBody>
            </p:sp>
          </p:grpSp>
        </p:grpSp>
      </p:grpSp>
      <p:grpSp>
        <p:nvGrpSpPr>
          <p:cNvPr id="340" name="Google Shape;340;p28"/>
          <p:cNvGrpSpPr/>
          <p:nvPr/>
        </p:nvGrpSpPr>
        <p:grpSpPr>
          <a:xfrm>
            <a:off x="730100" y="264600"/>
            <a:ext cx="7715400" cy="4614325"/>
            <a:chOff x="730100" y="264600"/>
            <a:chExt cx="7715400" cy="4614325"/>
          </a:xfrm>
        </p:grpSpPr>
        <p:cxnSp>
          <p:nvCxnSpPr>
            <p:cNvPr id="341" name="Google Shape;341;p28"/>
            <p:cNvCxnSpPr/>
            <p:nvPr/>
          </p:nvCxnSpPr>
          <p:spPr>
            <a:xfrm rot="10800000">
              <a:off x="730100" y="26460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42" name="Google Shape;342;p28"/>
            <p:cNvCxnSpPr/>
            <p:nvPr/>
          </p:nvCxnSpPr>
          <p:spPr>
            <a:xfrm rot="10800000">
              <a:off x="730100" y="48789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 txBox="1">
            <a:spLocks noGrp="1"/>
          </p:cNvSpPr>
          <p:nvPr>
            <p:ph type="title" hasCustomPrompt="1"/>
          </p:nvPr>
        </p:nvSpPr>
        <p:spPr>
          <a:xfrm>
            <a:off x="2223600" y="702509"/>
            <a:ext cx="46968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" name="Google Shape;345;p29"/>
          <p:cNvSpPr txBox="1">
            <a:spLocks noGrp="1"/>
          </p:cNvSpPr>
          <p:nvPr>
            <p:ph type="subTitle" idx="1"/>
          </p:nvPr>
        </p:nvSpPr>
        <p:spPr>
          <a:xfrm>
            <a:off x="2223600" y="1460509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29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2000215"/>
            <a:ext cx="46968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29"/>
          <p:cNvSpPr txBox="1">
            <a:spLocks noGrp="1"/>
          </p:cNvSpPr>
          <p:nvPr>
            <p:ph type="subTitle" idx="3"/>
          </p:nvPr>
        </p:nvSpPr>
        <p:spPr>
          <a:xfrm>
            <a:off x="2223600" y="2764450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29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297921"/>
            <a:ext cx="46968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5"/>
          </p:nvPr>
        </p:nvSpPr>
        <p:spPr>
          <a:xfrm>
            <a:off x="2223600" y="4068391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50" name="Google Shape;350;p29"/>
          <p:cNvGrpSpPr/>
          <p:nvPr/>
        </p:nvGrpSpPr>
        <p:grpSpPr>
          <a:xfrm>
            <a:off x="730100" y="264600"/>
            <a:ext cx="7715400" cy="4614325"/>
            <a:chOff x="730100" y="264600"/>
            <a:chExt cx="7715400" cy="4614325"/>
          </a:xfrm>
        </p:grpSpPr>
        <p:cxnSp>
          <p:nvCxnSpPr>
            <p:cNvPr id="351" name="Google Shape;351;p29"/>
            <p:cNvCxnSpPr/>
            <p:nvPr/>
          </p:nvCxnSpPr>
          <p:spPr>
            <a:xfrm rot="10800000">
              <a:off x="730100" y="48789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2" name="Google Shape;352;p29"/>
            <p:cNvCxnSpPr/>
            <p:nvPr/>
          </p:nvCxnSpPr>
          <p:spPr>
            <a:xfrm rot="10800000">
              <a:off x="730100" y="26460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353" name="Google Shape;353;p29"/>
          <p:cNvGrpSpPr/>
          <p:nvPr/>
        </p:nvGrpSpPr>
        <p:grpSpPr>
          <a:xfrm>
            <a:off x="-1610471" y="654720"/>
            <a:ext cx="13438035" cy="5691591"/>
            <a:chOff x="-1610471" y="654720"/>
            <a:chExt cx="13438035" cy="5691591"/>
          </a:xfrm>
        </p:grpSpPr>
        <p:sp>
          <p:nvSpPr>
            <p:cNvPr id="354" name="Google Shape;354;p29"/>
            <p:cNvSpPr/>
            <p:nvPr/>
          </p:nvSpPr>
          <p:spPr>
            <a:xfrm rot="2700000">
              <a:off x="-1031277" y="1198502"/>
              <a:ext cx="2675693" cy="2746516"/>
            </a:xfrm>
            <a:custGeom>
              <a:avLst/>
              <a:gdLst/>
              <a:ahLst/>
              <a:cxnLst/>
              <a:rect l="l" t="t" r="r" b="b"/>
              <a:pathLst>
                <a:path w="175714" h="180365" extrusionOk="0">
                  <a:moveTo>
                    <a:pt x="168" y="55550"/>
                  </a:moveTo>
                  <a:cubicBezTo>
                    <a:pt x="1453" y="39114"/>
                    <a:pt x="6373" y="32949"/>
                    <a:pt x="15998" y="23750"/>
                  </a:cubicBezTo>
                  <a:cubicBezTo>
                    <a:pt x="25624" y="14551"/>
                    <a:pt x="44780" y="-2685"/>
                    <a:pt x="57921" y="355"/>
                  </a:cubicBezTo>
                  <a:cubicBezTo>
                    <a:pt x="71062" y="3395"/>
                    <a:pt x="87969" y="28570"/>
                    <a:pt x="94843" y="41990"/>
                  </a:cubicBezTo>
                  <a:cubicBezTo>
                    <a:pt x="101717" y="55410"/>
                    <a:pt x="86821" y="74545"/>
                    <a:pt x="99163" y="80875"/>
                  </a:cubicBezTo>
                  <a:cubicBezTo>
                    <a:pt x="111505" y="87205"/>
                    <a:pt x="157306" y="68896"/>
                    <a:pt x="168894" y="79972"/>
                  </a:cubicBezTo>
                  <a:cubicBezTo>
                    <a:pt x="180482" y="91048"/>
                    <a:pt x="175155" y="131459"/>
                    <a:pt x="168690" y="147330"/>
                  </a:cubicBezTo>
                  <a:cubicBezTo>
                    <a:pt x="162225" y="163201"/>
                    <a:pt x="148451" y="169898"/>
                    <a:pt x="130106" y="175197"/>
                  </a:cubicBezTo>
                  <a:cubicBezTo>
                    <a:pt x="111761" y="180496"/>
                    <a:pt x="77299" y="181556"/>
                    <a:pt x="58619" y="179125"/>
                  </a:cubicBezTo>
                  <a:cubicBezTo>
                    <a:pt x="39939" y="176694"/>
                    <a:pt x="26417" y="170068"/>
                    <a:pt x="18028" y="160609"/>
                  </a:cubicBezTo>
                  <a:cubicBezTo>
                    <a:pt x="9639" y="151150"/>
                    <a:pt x="11263" y="139879"/>
                    <a:pt x="8286" y="122369"/>
                  </a:cubicBezTo>
                  <a:cubicBezTo>
                    <a:pt x="5309" y="104859"/>
                    <a:pt x="-1117" y="71987"/>
                    <a:pt x="168" y="55550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  <p:sp>
          <p:nvSpPr>
            <p:cNvPr id="355" name="Google Shape;355;p29"/>
            <p:cNvSpPr/>
            <p:nvPr/>
          </p:nvSpPr>
          <p:spPr>
            <a:xfrm rot="2700000">
              <a:off x="7047911" y="2748892"/>
              <a:ext cx="4652132" cy="2287662"/>
            </a:xfrm>
            <a:custGeom>
              <a:avLst/>
              <a:gdLst/>
              <a:ahLst/>
              <a:cxnLst/>
              <a:rect l="l" t="t" r="r" b="b"/>
              <a:pathLst>
                <a:path w="283277" h="139300" extrusionOk="0">
                  <a:moveTo>
                    <a:pt x="42469" y="14342"/>
                  </a:moveTo>
                  <a:cubicBezTo>
                    <a:pt x="58703" y="3189"/>
                    <a:pt x="86335" y="-3609"/>
                    <a:pt x="97881" y="2017"/>
                  </a:cubicBezTo>
                  <a:cubicBezTo>
                    <a:pt x="109427" y="7643"/>
                    <a:pt x="97983" y="38779"/>
                    <a:pt x="111746" y="48098"/>
                  </a:cubicBezTo>
                  <a:cubicBezTo>
                    <a:pt x="125509" y="57417"/>
                    <a:pt x="160966" y="50254"/>
                    <a:pt x="180457" y="57929"/>
                  </a:cubicBezTo>
                  <a:cubicBezTo>
                    <a:pt x="199948" y="65604"/>
                    <a:pt x="212025" y="81770"/>
                    <a:pt x="228692" y="94147"/>
                  </a:cubicBezTo>
                  <a:cubicBezTo>
                    <a:pt x="245359" y="106524"/>
                    <a:pt x="295629" y="125108"/>
                    <a:pt x="280461" y="132193"/>
                  </a:cubicBezTo>
                  <a:cubicBezTo>
                    <a:pt x="265293" y="139278"/>
                    <a:pt x="170236" y="141628"/>
                    <a:pt x="137682" y="136658"/>
                  </a:cubicBezTo>
                  <a:cubicBezTo>
                    <a:pt x="105129" y="131688"/>
                    <a:pt x="104098" y="109244"/>
                    <a:pt x="85140" y="102371"/>
                  </a:cubicBezTo>
                  <a:cubicBezTo>
                    <a:pt x="66182" y="95499"/>
                    <a:pt x="38047" y="100996"/>
                    <a:pt x="23936" y="95423"/>
                  </a:cubicBezTo>
                  <a:cubicBezTo>
                    <a:pt x="9825" y="89850"/>
                    <a:pt x="-2614" y="82448"/>
                    <a:pt x="475" y="68934"/>
                  </a:cubicBezTo>
                  <a:cubicBezTo>
                    <a:pt x="3564" y="55421"/>
                    <a:pt x="26235" y="25495"/>
                    <a:pt x="42469" y="14342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 txBox="1">
            <a:spLocks noGrp="1"/>
          </p:cNvSpPr>
          <p:nvPr>
            <p:ph type="title"/>
          </p:nvPr>
        </p:nvSpPr>
        <p:spPr>
          <a:xfrm>
            <a:off x="713225" y="723974"/>
            <a:ext cx="37983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30"/>
          <p:cNvSpPr txBox="1">
            <a:spLocks noGrp="1"/>
          </p:cNvSpPr>
          <p:nvPr>
            <p:ph type="subTitle" idx="1"/>
          </p:nvPr>
        </p:nvSpPr>
        <p:spPr>
          <a:xfrm>
            <a:off x="713225" y="1787919"/>
            <a:ext cx="3798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9" name="Google Shape;359;p30"/>
          <p:cNvGrpSpPr/>
          <p:nvPr/>
        </p:nvGrpSpPr>
        <p:grpSpPr>
          <a:xfrm>
            <a:off x="730100" y="264600"/>
            <a:ext cx="7715400" cy="4614325"/>
            <a:chOff x="730100" y="264600"/>
            <a:chExt cx="7715400" cy="4614325"/>
          </a:xfrm>
        </p:grpSpPr>
        <p:cxnSp>
          <p:nvCxnSpPr>
            <p:cNvPr id="360" name="Google Shape;360;p30"/>
            <p:cNvCxnSpPr/>
            <p:nvPr/>
          </p:nvCxnSpPr>
          <p:spPr>
            <a:xfrm rot="10800000">
              <a:off x="730100" y="48789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61" name="Google Shape;361;p30"/>
            <p:cNvCxnSpPr/>
            <p:nvPr/>
          </p:nvCxnSpPr>
          <p:spPr>
            <a:xfrm rot="10800000">
              <a:off x="730100" y="26460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362" name="Google Shape;362;p30"/>
          <p:cNvSpPr/>
          <p:nvPr/>
        </p:nvSpPr>
        <p:spPr>
          <a:xfrm rot="-4369938" flipH="1">
            <a:off x="-2931966" y="713565"/>
            <a:ext cx="4637798" cy="2287552"/>
          </a:xfrm>
          <a:custGeom>
            <a:avLst/>
            <a:gdLst/>
            <a:ahLst/>
            <a:cxnLst/>
            <a:rect l="l" t="t" r="r" b="b"/>
            <a:pathLst>
              <a:path w="283277" h="139300" extrusionOk="0">
                <a:moveTo>
                  <a:pt x="42469" y="14342"/>
                </a:moveTo>
                <a:cubicBezTo>
                  <a:pt x="58703" y="3189"/>
                  <a:pt x="86335" y="-3609"/>
                  <a:pt x="97881" y="2017"/>
                </a:cubicBezTo>
                <a:cubicBezTo>
                  <a:pt x="109427" y="7643"/>
                  <a:pt x="97983" y="38779"/>
                  <a:pt x="111746" y="48098"/>
                </a:cubicBezTo>
                <a:cubicBezTo>
                  <a:pt x="125509" y="57417"/>
                  <a:pt x="160966" y="50254"/>
                  <a:pt x="180457" y="57929"/>
                </a:cubicBezTo>
                <a:cubicBezTo>
                  <a:pt x="199948" y="65604"/>
                  <a:pt x="212025" y="81770"/>
                  <a:pt x="228692" y="94147"/>
                </a:cubicBezTo>
                <a:cubicBezTo>
                  <a:pt x="245359" y="106524"/>
                  <a:pt x="295629" y="125108"/>
                  <a:pt x="280461" y="132193"/>
                </a:cubicBezTo>
                <a:cubicBezTo>
                  <a:pt x="265293" y="139278"/>
                  <a:pt x="170236" y="141628"/>
                  <a:pt x="137682" y="136658"/>
                </a:cubicBezTo>
                <a:cubicBezTo>
                  <a:pt x="105129" y="131688"/>
                  <a:pt x="104098" y="109244"/>
                  <a:pt x="85140" y="102371"/>
                </a:cubicBezTo>
                <a:cubicBezTo>
                  <a:pt x="66182" y="95499"/>
                  <a:pt x="38047" y="100996"/>
                  <a:pt x="23936" y="95423"/>
                </a:cubicBezTo>
                <a:cubicBezTo>
                  <a:pt x="9825" y="89850"/>
                  <a:pt x="-2614" y="82448"/>
                  <a:pt x="475" y="68934"/>
                </a:cubicBezTo>
                <a:cubicBezTo>
                  <a:pt x="3564" y="55421"/>
                  <a:pt x="26235" y="25495"/>
                  <a:pt x="42469" y="14342"/>
                </a:cubicBezTo>
                <a:close/>
              </a:path>
            </a:pathLst>
          </a:custGeom>
          <a:solidFill>
            <a:srgbClr val="604848">
              <a:alpha val="10000"/>
            </a:srgbClr>
          </a:solidFill>
          <a:ln>
            <a:noFill/>
          </a:ln>
        </p:spPr>
      </p:sp>
      <p:sp>
        <p:nvSpPr>
          <p:cNvPr id="363" name="Google Shape;363;p30"/>
          <p:cNvSpPr txBox="1"/>
          <p:nvPr/>
        </p:nvSpPr>
        <p:spPr>
          <a:xfrm>
            <a:off x="713225" y="3394617"/>
            <a:ext cx="37983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CREDITS: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sz="1200" b="1" u="sng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017726"/>
            <a:ext cx="77040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730100" y="264600"/>
            <a:ext cx="7715400" cy="4614325"/>
            <a:chOff x="730100" y="264600"/>
            <a:chExt cx="7715400" cy="4614325"/>
          </a:xfrm>
        </p:grpSpPr>
        <p:cxnSp>
          <p:nvCxnSpPr>
            <p:cNvPr id="34" name="Google Shape;34;p4"/>
            <p:cNvCxnSpPr/>
            <p:nvPr/>
          </p:nvCxnSpPr>
          <p:spPr>
            <a:xfrm rot="10800000">
              <a:off x="730100" y="48789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" name="Google Shape;35;p4"/>
            <p:cNvCxnSpPr/>
            <p:nvPr/>
          </p:nvCxnSpPr>
          <p:spPr>
            <a:xfrm rot="10800000">
              <a:off x="730100" y="26460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36" name="Google Shape;36;p4"/>
          <p:cNvGrpSpPr/>
          <p:nvPr/>
        </p:nvGrpSpPr>
        <p:grpSpPr>
          <a:xfrm>
            <a:off x="-861066" y="-2094974"/>
            <a:ext cx="12720603" cy="7752619"/>
            <a:chOff x="-861066" y="-2094974"/>
            <a:chExt cx="12720603" cy="7752619"/>
          </a:xfrm>
        </p:grpSpPr>
        <p:sp>
          <p:nvSpPr>
            <p:cNvPr id="37" name="Google Shape;37;p4"/>
            <p:cNvSpPr/>
            <p:nvPr/>
          </p:nvSpPr>
          <p:spPr>
            <a:xfrm flipH="1">
              <a:off x="-861066" y="3117634"/>
              <a:ext cx="3254386" cy="2540010"/>
            </a:xfrm>
            <a:custGeom>
              <a:avLst/>
              <a:gdLst/>
              <a:ahLst/>
              <a:cxnLst/>
              <a:rect l="l" t="t" r="r" b="b"/>
              <a:pathLst>
                <a:path w="249235" h="194525" extrusionOk="0">
                  <a:moveTo>
                    <a:pt x="201247" y="4697"/>
                  </a:moveTo>
                  <a:cubicBezTo>
                    <a:pt x="186649" y="-14418"/>
                    <a:pt x="165765" y="30163"/>
                    <a:pt x="161575" y="42797"/>
                  </a:cubicBezTo>
                  <a:cubicBezTo>
                    <a:pt x="157385" y="55432"/>
                    <a:pt x="174733" y="67411"/>
                    <a:pt x="176108" y="80504"/>
                  </a:cubicBezTo>
                  <a:cubicBezTo>
                    <a:pt x="177483" y="93597"/>
                    <a:pt x="175061" y="109440"/>
                    <a:pt x="169824" y="121354"/>
                  </a:cubicBezTo>
                  <a:cubicBezTo>
                    <a:pt x="164587" y="133269"/>
                    <a:pt x="159481" y="148718"/>
                    <a:pt x="144686" y="151991"/>
                  </a:cubicBezTo>
                  <a:cubicBezTo>
                    <a:pt x="129891" y="155264"/>
                    <a:pt x="104688" y="138309"/>
                    <a:pt x="81055" y="140993"/>
                  </a:cubicBezTo>
                  <a:cubicBezTo>
                    <a:pt x="57423" y="143677"/>
                    <a:pt x="-15308" y="159192"/>
                    <a:pt x="2891" y="168095"/>
                  </a:cubicBezTo>
                  <a:cubicBezTo>
                    <a:pt x="21090" y="176998"/>
                    <a:pt x="149203" y="196179"/>
                    <a:pt x="190249" y="194411"/>
                  </a:cubicBezTo>
                  <a:cubicBezTo>
                    <a:pt x="231295" y="192644"/>
                    <a:pt x="247333" y="189109"/>
                    <a:pt x="249166" y="157490"/>
                  </a:cubicBezTo>
                  <a:cubicBezTo>
                    <a:pt x="250999" y="125871"/>
                    <a:pt x="215846" y="23813"/>
                    <a:pt x="201247" y="4697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  <p:sp>
          <p:nvSpPr>
            <p:cNvPr id="38" name="Google Shape;38;p4"/>
            <p:cNvSpPr/>
            <p:nvPr/>
          </p:nvSpPr>
          <p:spPr>
            <a:xfrm flipH="1">
              <a:off x="8605151" y="-2094974"/>
              <a:ext cx="3254386" cy="2540010"/>
            </a:xfrm>
            <a:custGeom>
              <a:avLst/>
              <a:gdLst/>
              <a:ahLst/>
              <a:cxnLst/>
              <a:rect l="l" t="t" r="r" b="b"/>
              <a:pathLst>
                <a:path w="249235" h="194525" extrusionOk="0">
                  <a:moveTo>
                    <a:pt x="201247" y="4697"/>
                  </a:moveTo>
                  <a:cubicBezTo>
                    <a:pt x="186649" y="-14418"/>
                    <a:pt x="165765" y="30163"/>
                    <a:pt x="161575" y="42797"/>
                  </a:cubicBezTo>
                  <a:cubicBezTo>
                    <a:pt x="157385" y="55432"/>
                    <a:pt x="174733" y="67411"/>
                    <a:pt x="176108" y="80504"/>
                  </a:cubicBezTo>
                  <a:cubicBezTo>
                    <a:pt x="177483" y="93597"/>
                    <a:pt x="175061" y="109440"/>
                    <a:pt x="169824" y="121354"/>
                  </a:cubicBezTo>
                  <a:cubicBezTo>
                    <a:pt x="164587" y="133269"/>
                    <a:pt x="159481" y="148718"/>
                    <a:pt x="144686" y="151991"/>
                  </a:cubicBezTo>
                  <a:cubicBezTo>
                    <a:pt x="129891" y="155264"/>
                    <a:pt x="104688" y="138309"/>
                    <a:pt x="81055" y="140993"/>
                  </a:cubicBezTo>
                  <a:cubicBezTo>
                    <a:pt x="57423" y="143677"/>
                    <a:pt x="-15308" y="159192"/>
                    <a:pt x="2891" y="168095"/>
                  </a:cubicBezTo>
                  <a:cubicBezTo>
                    <a:pt x="21090" y="176998"/>
                    <a:pt x="149203" y="196179"/>
                    <a:pt x="190249" y="194411"/>
                  </a:cubicBezTo>
                  <a:cubicBezTo>
                    <a:pt x="231295" y="192644"/>
                    <a:pt x="247333" y="189109"/>
                    <a:pt x="249166" y="157490"/>
                  </a:cubicBezTo>
                  <a:cubicBezTo>
                    <a:pt x="250999" y="125871"/>
                    <a:pt x="215846" y="23813"/>
                    <a:pt x="201247" y="4697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</p:grpSp>
      <p:grpSp>
        <p:nvGrpSpPr>
          <p:cNvPr id="39" name="Google Shape;39;p4"/>
          <p:cNvGrpSpPr/>
          <p:nvPr/>
        </p:nvGrpSpPr>
        <p:grpSpPr>
          <a:xfrm>
            <a:off x="202800" y="1081175"/>
            <a:ext cx="8675125" cy="3514200"/>
            <a:chOff x="202800" y="1081175"/>
            <a:chExt cx="8675125" cy="3514200"/>
          </a:xfrm>
        </p:grpSpPr>
        <p:grpSp>
          <p:nvGrpSpPr>
            <p:cNvPr id="40" name="Google Shape;40;p4"/>
            <p:cNvGrpSpPr/>
            <p:nvPr/>
          </p:nvGrpSpPr>
          <p:grpSpPr>
            <a:xfrm>
              <a:off x="202800" y="4293875"/>
              <a:ext cx="385088" cy="301500"/>
              <a:chOff x="328125" y="4302500"/>
              <a:chExt cx="385088" cy="301500"/>
            </a:xfrm>
          </p:grpSpPr>
          <p:sp>
            <p:nvSpPr>
              <p:cNvPr id="41" name="Google Shape;41;p4"/>
              <p:cNvSpPr/>
              <p:nvPr/>
            </p:nvSpPr>
            <p:spPr>
              <a:xfrm>
                <a:off x="328125" y="4302500"/>
                <a:ext cx="301500" cy="301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411713" y="4302500"/>
                <a:ext cx="301500" cy="30150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  <p:sp>
          <p:nvSpPr>
            <p:cNvPr id="43" name="Google Shape;43;p4"/>
            <p:cNvSpPr/>
            <p:nvPr/>
          </p:nvSpPr>
          <p:spPr>
            <a:xfrm>
              <a:off x="8653525" y="1081175"/>
              <a:ext cx="224400" cy="2244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363500" y="3838400"/>
              <a:ext cx="224400" cy="2244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31"/>
          <p:cNvGrpSpPr/>
          <p:nvPr/>
        </p:nvGrpSpPr>
        <p:grpSpPr>
          <a:xfrm flipH="1">
            <a:off x="718752" y="264600"/>
            <a:ext cx="7715400" cy="4614325"/>
            <a:chOff x="730100" y="264600"/>
            <a:chExt cx="7715400" cy="4614325"/>
          </a:xfrm>
        </p:grpSpPr>
        <p:cxnSp>
          <p:nvCxnSpPr>
            <p:cNvPr id="366" name="Google Shape;366;p31"/>
            <p:cNvCxnSpPr/>
            <p:nvPr/>
          </p:nvCxnSpPr>
          <p:spPr>
            <a:xfrm rot="10800000">
              <a:off x="730100" y="48789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67" name="Google Shape;367;p31"/>
            <p:cNvCxnSpPr/>
            <p:nvPr/>
          </p:nvCxnSpPr>
          <p:spPr>
            <a:xfrm rot="10800000">
              <a:off x="730100" y="26460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368" name="Google Shape;368;p31"/>
          <p:cNvGrpSpPr/>
          <p:nvPr/>
        </p:nvGrpSpPr>
        <p:grpSpPr>
          <a:xfrm flipH="1">
            <a:off x="-408498" y="-265825"/>
            <a:ext cx="10073425" cy="5795451"/>
            <a:chOff x="-500675" y="-265825"/>
            <a:chExt cx="10073425" cy="5795451"/>
          </a:xfrm>
        </p:grpSpPr>
        <p:sp>
          <p:nvSpPr>
            <p:cNvPr id="369" name="Google Shape;369;p31"/>
            <p:cNvSpPr/>
            <p:nvPr/>
          </p:nvSpPr>
          <p:spPr>
            <a:xfrm rot="5400000">
              <a:off x="-1798389" y="3223412"/>
              <a:ext cx="3603929" cy="1008500"/>
            </a:xfrm>
            <a:custGeom>
              <a:avLst/>
              <a:gdLst/>
              <a:ahLst/>
              <a:cxnLst/>
              <a:rect l="l" t="t" r="r" b="b"/>
              <a:pathLst>
                <a:path w="381570" h="40340" extrusionOk="0">
                  <a:moveTo>
                    <a:pt x="339316" y="39232"/>
                  </a:moveTo>
                  <a:cubicBezTo>
                    <a:pt x="358708" y="35551"/>
                    <a:pt x="380207" y="18233"/>
                    <a:pt x="381520" y="13580"/>
                  </a:cubicBezTo>
                  <a:cubicBezTo>
                    <a:pt x="382833" y="8928"/>
                    <a:pt x="358258" y="13580"/>
                    <a:pt x="347193" y="11317"/>
                  </a:cubicBezTo>
                  <a:cubicBezTo>
                    <a:pt x="336128" y="9054"/>
                    <a:pt x="326759" y="0"/>
                    <a:pt x="315128" y="0"/>
                  </a:cubicBezTo>
                  <a:cubicBezTo>
                    <a:pt x="303497" y="0"/>
                    <a:pt x="292747" y="11066"/>
                    <a:pt x="277406" y="11317"/>
                  </a:cubicBezTo>
                  <a:cubicBezTo>
                    <a:pt x="262066" y="11569"/>
                    <a:pt x="236909" y="1132"/>
                    <a:pt x="223085" y="1509"/>
                  </a:cubicBezTo>
                  <a:cubicBezTo>
                    <a:pt x="209261" y="1886"/>
                    <a:pt x="211751" y="13769"/>
                    <a:pt x="194461" y="13580"/>
                  </a:cubicBezTo>
                  <a:cubicBezTo>
                    <a:pt x="177171" y="13391"/>
                    <a:pt x="141729" y="817"/>
                    <a:pt x="119347" y="377"/>
                  </a:cubicBezTo>
                  <a:cubicBezTo>
                    <a:pt x="96965" y="-63"/>
                    <a:pt x="78456" y="5092"/>
                    <a:pt x="60168" y="10939"/>
                  </a:cubicBezTo>
                  <a:cubicBezTo>
                    <a:pt x="41880" y="16786"/>
                    <a:pt x="-24548" y="31338"/>
                    <a:pt x="9619" y="35459"/>
                  </a:cubicBezTo>
                  <a:cubicBezTo>
                    <a:pt x="43786" y="39580"/>
                    <a:pt x="210220" y="35036"/>
                    <a:pt x="265169" y="35665"/>
                  </a:cubicBezTo>
                  <a:cubicBezTo>
                    <a:pt x="320119" y="36294"/>
                    <a:pt x="319924" y="42913"/>
                    <a:pt x="339316" y="39232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  <p:sp>
          <p:nvSpPr>
            <p:cNvPr id="370" name="Google Shape;370;p31"/>
            <p:cNvSpPr/>
            <p:nvPr/>
          </p:nvSpPr>
          <p:spPr>
            <a:xfrm rot="5400000">
              <a:off x="7840799" y="457626"/>
              <a:ext cx="2455403" cy="1008500"/>
            </a:xfrm>
            <a:custGeom>
              <a:avLst/>
              <a:gdLst/>
              <a:ahLst/>
              <a:cxnLst/>
              <a:rect l="l" t="t" r="r" b="b"/>
              <a:pathLst>
                <a:path w="381570" h="40340" extrusionOk="0">
                  <a:moveTo>
                    <a:pt x="339316" y="39232"/>
                  </a:moveTo>
                  <a:cubicBezTo>
                    <a:pt x="358708" y="35551"/>
                    <a:pt x="380207" y="18233"/>
                    <a:pt x="381520" y="13580"/>
                  </a:cubicBezTo>
                  <a:cubicBezTo>
                    <a:pt x="382833" y="8928"/>
                    <a:pt x="358258" y="13580"/>
                    <a:pt x="347193" y="11317"/>
                  </a:cubicBezTo>
                  <a:cubicBezTo>
                    <a:pt x="336128" y="9054"/>
                    <a:pt x="326759" y="0"/>
                    <a:pt x="315128" y="0"/>
                  </a:cubicBezTo>
                  <a:cubicBezTo>
                    <a:pt x="303497" y="0"/>
                    <a:pt x="292747" y="11066"/>
                    <a:pt x="277406" y="11317"/>
                  </a:cubicBezTo>
                  <a:cubicBezTo>
                    <a:pt x="262066" y="11569"/>
                    <a:pt x="236909" y="1132"/>
                    <a:pt x="223085" y="1509"/>
                  </a:cubicBezTo>
                  <a:cubicBezTo>
                    <a:pt x="209261" y="1886"/>
                    <a:pt x="211751" y="13769"/>
                    <a:pt x="194461" y="13580"/>
                  </a:cubicBezTo>
                  <a:cubicBezTo>
                    <a:pt x="177171" y="13391"/>
                    <a:pt x="141729" y="817"/>
                    <a:pt x="119347" y="377"/>
                  </a:cubicBezTo>
                  <a:cubicBezTo>
                    <a:pt x="96965" y="-63"/>
                    <a:pt x="78456" y="5092"/>
                    <a:pt x="60168" y="10939"/>
                  </a:cubicBezTo>
                  <a:cubicBezTo>
                    <a:pt x="41880" y="16786"/>
                    <a:pt x="-24548" y="31338"/>
                    <a:pt x="9619" y="35459"/>
                  </a:cubicBezTo>
                  <a:cubicBezTo>
                    <a:pt x="43786" y="39580"/>
                    <a:pt x="210220" y="35036"/>
                    <a:pt x="265169" y="35665"/>
                  </a:cubicBezTo>
                  <a:cubicBezTo>
                    <a:pt x="320119" y="36294"/>
                    <a:pt x="319924" y="42913"/>
                    <a:pt x="339316" y="39232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</p:grpSp>
      <p:grpSp>
        <p:nvGrpSpPr>
          <p:cNvPr id="371" name="Google Shape;371;p31"/>
          <p:cNvGrpSpPr/>
          <p:nvPr/>
        </p:nvGrpSpPr>
        <p:grpSpPr>
          <a:xfrm flipH="1">
            <a:off x="76815" y="574075"/>
            <a:ext cx="9043200" cy="4101663"/>
            <a:chOff x="0" y="345475"/>
            <a:chExt cx="9043200" cy="4101663"/>
          </a:xfrm>
        </p:grpSpPr>
        <p:sp>
          <p:nvSpPr>
            <p:cNvPr id="372" name="Google Shape;372;p31"/>
            <p:cNvSpPr/>
            <p:nvPr/>
          </p:nvSpPr>
          <p:spPr>
            <a:xfrm>
              <a:off x="0" y="1246875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373" name="Google Shape;373;p31"/>
            <p:cNvGrpSpPr/>
            <p:nvPr/>
          </p:nvGrpSpPr>
          <p:grpSpPr>
            <a:xfrm>
              <a:off x="186100" y="345475"/>
              <a:ext cx="8857100" cy="4101663"/>
              <a:chOff x="186100" y="345475"/>
              <a:chExt cx="8857100" cy="4101663"/>
            </a:xfrm>
          </p:grpSpPr>
          <p:grpSp>
            <p:nvGrpSpPr>
              <p:cNvPr id="374" name="Google Shape;374;p31"/>
              <p:cNvGrpSpPr/>
              <p:nvPr/>
            </p:nvGrpSpPr>
            <p:grpSpPr>
              <a:xfrm flipH="1">
                <a:off x="8658113" y="4145638"/>
                <a:ext cx="385088" cy="301500"/>
                <a:chOff x="328125" y="4302500"/>
                <a:chExt cx="385088" cy="301500"/>
              </a:xfrm>
            </p:grpSpPr>
            <p:sp>
              <p:nvSpPr>
                <p:cNvPr id="375" name="Google Shape;375;p31"/>
                <p:cNvSpPr/>
                <p:nvPr/>
              </p:nvSpPr>
              <p:spPr>
                <a:xfrm>
                  <a:off x="328125" y="4302500"/>
                  <a:ext cx="301500" cy="301500"/>
                </a:xfrm>
                <a:prstGeom prst="diamond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Rubik"/>
                    <a:ea typeface="Rubik"/>
                    <a:cs typeface="Rubik"/>
                    <a:sym typeface="Rubik"/>
                  </a:endParaRPr>
                </a:p>
              </p:txBody>
            </p:sp>
            <p:sp>
              <p:nvSpPr>
                <p:cNvPr id="376" name="Google Shape;376;p31"/>
                <p:cNvSpPr/>
                <p:nvPr/>
              </p:nvSpPr>
              <p:spPr>
                <a:xfrm>
                  <a:off x="411713" y="4302500"/>
                  <a:ext cx="301500" cy="301500"/>
                </a:xfrm>
                <a:prstGeom prst="diamond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Rubik"/>
                    <a:ea typeface="Rubik"/>
                    <a:cs typeface="Rubik"/>
                    <a:sym typeface="Rubik"/>
                  </a:endParaRPr>
                </a:p>
              </p:txBody>
            </p:sp>
          </p:grpSp>
          <p:grpSp>
            <p:nvGrpSpPr>
              <p:cNvPr id="377" name="Google Shape;377;p31"/>
              <p:cNvGrpSpPr/>
              <p:nvPr/>
            </p:nvGrpSpPr>
            <p:grpSpPr>
              <a:xfrm rot="-5400000" flipH="1">
                <a:off x="217075" y="314500"/>
                <a:ext cx="301500" cy="363450"/>
                <a:chOff x="209463" y="978325"/>
                <a:chExt cx="301500" cy="363450"/>
              </a:xfrm>
            </p:grpSpPr>
            <p:sp>
              <p:nvSpPr>
                <p:cNvPr id="378" name="Google Shape;378;p31"/>
                <p:cNvSpPr/>
                <p:nvPr/>
              </p:nvSpPr>
              <p:spPr>
                <a:xfrm>
                  <a:off x="209463" y="978325"/>
                  <a:ext cx="301500" cy="301500"/>
                </a:xfrm>
                <a:prstGeom prst="diamond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Rubik"/>
                    <a:ea typeface="Rubik"/>
                    <a:cs typeface="Rubik"/>
                    <a:sym typeface="Rubik"/>
                  </a:endParaRPr>
                </a:p>
              </p:txBody>
            </p:sp>
            <p:sp>
              <p:nvSpPr>
                <p:cNvPr id="379" name="Google Shape;379;p31"/>
                <p:cNvSpPr/>
                <p:nvPr/>
              </p:nvSpPr>
              <p:spPr>
                <a:xfrm>
                  <a:off x="209463" y="1040275"/>
                  <a:ext cx="301500" cy="301500"/>
                </a:xfrm>
                <a:prstGeom prst="diamond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Rubik"/>
                    <a:ea typeface="Rubik"/>
                    <a:cs typeface="Rubik"/>
                    <a:sym typeface="Rubik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32"/>
          <p:cNvGrpSpPr/>
          <p:nvPr/>
        </p:nvGrpSpPr>
        <p:grpSpPr>
          <a:xfrm>
            <a:off x="730100" y="264600"/>
            <a:ext cx="7715400" cy="4614325"/>
            <a:chOff x="730100" y="264600"/>
            <a:chExt cx="7715400" cy="4614325"/>
          </a:xfrm>
        </p:grpSpPr>
        <p:cxnSp>
          <p:nvCxnSpPr>
            <p:cNvPr id="382" name="Google Shape;382;p32"/>
            <p:cNvCxnSpPr/>
            <p:nvPr/>
          </p:nvCxnSpPr>
          <p:spPr>
            <a:xfrm rot="10800000">
              <a:off x="730100" y="48789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83" name="Google Shape;383;p32"/>
            <p:cNvCxnSpPr/>
            <p:nvPr/>
          </p:nvCxnSpPr>
          <p:spPr>
            <a:xfrm rot="10800000">
              <a:off x="730100" y="26460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384" name="Google Shape;384;p32"/>
          <p:cNvGrpSpPr/>
          <p:nvPr/>
        </p:nvGrpSpPr>
        <p:grpSpPr>
          <a:xfrm>
            <a:off x="-2136017" y="-20515"/>
            <a:ext cx="14130427" cy="6029990"/>
            <a:chOff x="-2136017" y="-20515"/>
            <a:chExt cx="14130427" cy="6029990"/>
          </a:xfrm>
        </p:grpSpPr>
        <p:sp>
          <p:nvSpPr>
            <p:cNvPr id="385" name="Google Shape;385;p32"/>
            <p:cNvSpPr/>
            <p:nvPr/>
          </p:nvSpPr>
          <p:spPr>
            <a:xfrm rot="2700000">
              <a:off x="8739523" y="2719177"/>
              <a:ext cx="2675693" cy="2746516"/>
            </a:xfrm>
            <a:custGeom>
              <a:avLst/>
              <a:gdLst/>
              <a:ahLst/>
              <a:cxnLst/>
              <a:rect l="l" t="t" r="r" b="b"/>
              <a:pathLst>
                <a:path w="175714" h="180365" extrusionOk="0">
                  <a:moveTo>
                    <a:pt x="168" y="55550"/>
                  </a:moveTo>
                  <a:cubicBezTo>
                    <a:pt x="1453" y="39114"/>
                    <a:pt x="6373" y="32949"/>
                    <a:pt x="15998" y="23750"/>
                  </a:cubicBezTo>
                  <a:cubicBezTo>
                    <a:pt x="25624" y="14551"/>
                    <a:pt x="44780" y="-2685"/>
                    <a:pt x="57921" y="355"/>
                  </a:cubicBezTo>
                  <a:cubicBezTo>
                    <a:pt x="71062" y="3395"/>
                    <a:pt x="87969" y="28570"/>
                    <a:pt x="94843" y="41990"/>
                  </a:cubicBezTo>
                  <a:cubicBezTo>
                    <a:pt x="101717" y="55410"/>
                    <a:pt x="86821" y="74545"/>
                    <a:pt x="99163" y="80875"/>
                  </a:cubicBezTo>
                  <a:cubicBezTo>
                    <a:pt x="111505" y="87205"/>
                    <a:pt x="157306" y="68896"/>
                    <a:pt x="168894" y="79972"/>
                  </a:cubicBezTo>
                  <a:cubicBezTo>
                    <a:pt x="180482" y="91048"/>
                    <a:pt x="175155" y="131459"/>
                    <a:pt x="168690" y="147330"/>
                  </a:cubicBezTo>
                  <a:cubicBezTo>
                    <a:pt x="162225" y="163201"/>
                    <a:pt x="148451" y="169898"/>
                    <a:pt x="130106" y="175197"/>
                  </a:cubicBezTo>
                  <a:cubicBezTo>
                    <a:pt x="111761" y="180496"/>
                    <a:pt x="77299" y="181556"/>
                    <a:pt x="58619" y="179125"/>
                  </a:cubicBezTo>
                  <a:cubicBezTo>
                    <a:pt x="39939" y="176694"/>
                    <a:pt x="26417" y="170068"/>
                    <a:pt x="18028" y="160609"/>
                  </a:cubicBezTo>
                  <a:cubicBezTo>
                    <a:pt x="9639" y="151150"/>
                    <a:pt x="11263" y="139879"/>
                    <a:pt x="8286" y="122369"/>
                  </a:cubicBezTo>
                  <a:cubicBezTo>
                    <a:pt x="5309" y="104859"/>
                    <a:pt x="-1117" y="71987"/>
                    <a:pt x="168" y="55550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  <p:sp>
          <p:nvSpPr>
            <p:cNvPr id="386" name="Google Shape;386;p32"/>
            <p:cNvSpPr/>
            <p:nvPr/>
          </p:nvSpPr>
          <p:spPr>
            <a:xfrm rot="3809607">
              <a:off x="-2400386" y="1427825"/>
              <a:ext cx="4652521" cy="2287853"/>
            </a:xfrm>
            <a:custGeom>
              <a:avLst/>
              <a:gdLst/>
              <a:ahLst/>
              <a:cxnLst/>
              <a:rect l="l" t="t" r="r" b="b"/>
              <a:pathLst>
                <a:path w="283277" h="139300" extrusionOk="0">
                  <a:moveTo>
                    <a:pt x="42469" y="14342"/>
                  </a:moveTo>
                  <a:cubicBezTo>
                    <a:pt x="58703" y="3189"/>
                    <a:pt x="86335" y="-3609"/>
                    <a:pt x="97881" y="2017"/>
                  </a:cubicBezTo>
                  <a:cubicBezTo>
                    <a:pt x="109427" y="7643"/>
                    <a:pt x="97983" y="38779"/>
                    <a:pt x="111746" y="48098"/>
                  </a:cubicBezTo>
                  <a:cubicBezTo>
                    <a:pt x="125509" y="57417"/>
                    <a:pt x="160966" y="50254"/>
                    <a:pt x="180457" y="57929"/>
                  </a:cubicBezTo>
                  <a:cubicBezTo>
                    <a:pt x="199948" y="65604"/>
                    <a:pt x="212025" y="81770"/>
                    <a:pt x="228692" y="94147"/>
                  </a:cubicBezTo>
                  <a:cubicBezTo>
                    <a:pt x="245359" y="106524"/>
                    <a:pt x="295629" y="125108"/>
                    <a:pt x="280461" y="132193"/>
                  </a:cubicBezTo>
                  <a:cubicBezTo>
                    <a:pt x="265293" y="139278"/>
                    <a:pt x="170236" y="141628"/>
                    <a:pt x="137682" y="136658"/>
                  </a:cubicBezTo>
                  <a:cubicBezTo>
                    <a:pt x="105129" y="131688"/>
                    <a:pt x="104098" y="109244"/>
                    <a:pt x="85140" y="102371"/>
                  </a:cubicBezTo>
                  <a:cubicBezTo>
                    <a:pt x="66182" y="95499"/>
                    <a:pt x="38047" y="100996"/>
                    <a:pt x="23936" y="95423"/>
                  </a:cubicBezTo>
                  <a:cubicBezTo>
                    <a:pt x="9825" y="89850"/>
                    <a:pt x="-2614" y="82448"/>
                    <a:pt x="475" y="68934"/>
                  </a:cubicBezTo>
                  <a:cubicBezTo>
                    <a:pt x="3564" y="55421"/>
                    <a:pt x="26235" y="25495"/>
                    <a:pt x="42469" y="14342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</p:grpSp>
      <p:sp>
        <p:nvSpPr>
          <p:cNvPr id="387" name="Google Shape;387;p32"/>
          <p:cNvSpPr/>
          <p:nvPr/>
        </p:nvSpPr>
        <p:spPr>
          <a:xfrm rot="-2700000" flipH="1">
            <a:off x="8217381" y="507222"/>
            <a:ext cx="1891063" cy="1941118"/>
          </a:xfrm>
          <a:custGeom>
            <a:avLst/>
            <a:gdLst/>
            <a:ahLst/>
            <a:cxnLst/>
            <a:rect l="l" t="t" r="r" b="b"/>
            <a:pathLst>
              <a:path w="175714" h="180365" extrusionOk="0">
                <a:moveTo>
                  <a:pt x="168" y="55550"/>
                </a:moveTo>
                <a:cubicBezTo>
                  <a:pt x="1453" y="39114"/>
                  <a:pt x="6373" y="32949"/>
                  <a:pt x="15998" y="23750"/>
                </a:cubicBezTo>
                <a:cubicBezTo>
                  <a:pt x="25624" y="14551"/>
                  <a:pt x="44780" y="-2685"/>
                  <a:pt x="57921" y="355"/>
                </a:cubicBezTo>
                <a:cubicBezTo>
                  <a:pt x="71062" y="3395"/>
                  <a:pt x="87969" y="28570"/>
                  <a:pt x="94843" y="41990"/>
                </a:cubicBezTo>
                <a:cubicBezTo>
                  <a:pt x="101717" y="55410"/>
                  <a:pt x="86821" y="74545"/>
                  <a:pt x="99163" y="80875"/>
                </a:cubicBezTo>
                <a:cubicBezTo>
                  <a:pt x="111505" y="87205"/>
                  <a:pt x="157306" y="68896"/>
                  <a:pt x="168894" y="79972"/>
                </a:cubicBezTo>
                <a:cubicBezTo>
                  <a:pt x="180482" y="91048"/>
                  <a:pt x="175155" y="131459"/>
                  <a:pt x="168690" y="147330"/>
                </a:cubicBezTo>
                <a:cubicBezTo>
                  <a:pt x="162225" y="163201"/>
                  <a:pt x="148451" y="169898"/>
                  <a:pt x="130106" y="175197"/>
                </a:cubicBezTo>
                <a:cubicBezTo>
                  <a:pt x="111761" y="180496"/>
                  <a:pt x="77299" y="181556"/>
                  <a:pt x="58619" y="179125"/>
                </a:cubicBezTo>
                <a:cubicBezTo>
                  <a:pt x="39939" y="176694"/>
                  <a:pt x="26417" y="170068"/>
                  <a:pt x="18028" y="160609"/>
                </a:cubicBezTo>
                <a:cubicBezTo>
                  <a:pt x="9639" y="151150"/>
                  <a:pt x="11263" y="139879"/>
                  <a:pt x="8286" y="122369"/>
                </a:cubicBezTo>
                <a:cubicBezTo>
                  <a:pt x="5309" y="104859"/>
                  <a:pt x="-1117" y="71987"/>
                  <a:pt x="168" y="55550"/>
                </a:cubicBezTo>
                <a:close/>
              </a:path>
            </a:pathLst>
          </a:custGeom>
          <a:solidFill>
            <a:srgbClr val="604848">
              <a:alpha val="10000"/>
            </a:srgbClr>
          </a:solidFill>
          <a:ln>
            <a:noFill/>
          </a:ln>
        </p:spPr>
      </p:sp>
      <p:grpSp>
        <p:nvGrpSpPr>
          <p:cNvPr id="388" name="Google Shape;388;p32"/>
          <p:cNvGrpSpPr/>
          <p:nvPr/>
        </p:nvGrpSpPr>
        <p:grpSpPr>
          <a:xfrm>
            <a:off x="76815" y="345475"/>
            <a:ext cx="8857100" cy="4101663"/>
            <a:chOff x="186100" y="345475"/>
            <a:chExt cx="8857100" cy="4101663"/>
          </a:xfrm>
        </p:grpSpPr>
        <p:grpSp>
          <p:nvGrpSpPr>
            <p:cNvPr id="389" name="Google Shape;389;p32"/>
            <p:cNvGrpSpPr/>
            <p:nvPr/>
          </p:nvGrpSpPr>
          <p:grpSpPr>
            <a:xfrm flipH="1">
              <a:off x="8658113" y="4145638"/>
              <a:ext cx="385088" cy="301500"/>
              <a:chOff x="328125" y="4302500"/>
              <a:chExt cx="385088" cy="301500"/>
            </a:xfrm>
          </p:grpSpPr>
          <p:sp>
            <p:nvSpPr>
              <p:cNvPr id="390" name="Google Shape;390;p32"/>
              <p:cNvSpPr/>
              <p:nvPr/>
            </p:nvSpPr>
            <p:spPr>
              <a:xfrm>
                <a:off x="328125" y="4302500"/>
                <a:ext cx="301500" cy="301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391" name="Google Shape;391;p32"/>
              <p:cNvSpPr/>
              <p:nvPr/>
            </p:nvSpPr>
            <p:spPr>
              <a:xfrm>
                <a:off x="411713" y="4302500"/>
                <a:ext cx="301500" cy="30150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  <p:grpSp>
          <p:nvGrpSpPr>
            <p:cNvPr id="392" name="Google Shape;392;p32"/>
            <p:cNvGrpSpPr/>
            <p:nvPr/>
          </p:nvGrpSpPr>
          <p:grpSpPr>
            <a:xfrm rot="-5400000" flipH="1">
              <a:off x="217075" y="314500"/>
              <a:ext cx="301500" cy="363450"/>
              <a:chOff x="209463" y="978325"/>
              <a:chExt cx="301500" cy="363450"/>
            </a:xfrm>
          </p:grpSpPr>
          <p:sp>
            <p:nvSpPr>
              <p:cNvPr id="393" name="Google Shape;393;p32"/>
              <p:cNvSpPr/>
              <p:nvPr/>
            </p:nvSpPr>
            <p:spPr>
              <a:xfrm>
                <a:off x="209463" y="978325"/>
                <a:ext cx="301500" cy="301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394" name="Google Shape;394;p32"/>
              <p:cNvSpPr/>
              <p:nvPr/>
            </p:nvSpPr>
            <p:spPr>
              <a:xfrm>
                <a:off x="209463" y="1040275"/>
                <a:ext cx="301500" cy="301500"/>
              </a:xfrm>
              <a:prstGeom prst="diamond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5925175" y="4057757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5925175" y="2816462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3"/>
          </p:nvPr>
        </p:nvSpPr>
        <p:spPr>
          <a:xfrm>
            <a:off x="5925175" y="3606975"/>
            <a:ext cx="2505600" cy="5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5925175" y="2361900"/>
            <a:ext cx="2505600" cy="5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>
            <a:spLocks noGrp="1"/>
          </p:cNvSpPr>
          <p:nvPr>
            <p:ph type="pic" idx="5"/>
          </p:nvPr>
        </p:nvSpPr>
        <p:spPr>
          <a:xfrm>
            <a:off x="720225" y="1513325"/>
            <a:ext cx="4293900" cy="3090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2" name="Google Shape;52;p5"/>
          <p:cNvGrpSpPr/>
          <p:nvPr/>
        </p:nvGrpSpPr>
        <p:grpSpPr>
          <a:xfrm>
            <a:off x="730100" y="264600"/>
            <a:ext cx="7715400" cy="4614325"/>
            <a:chOff x="730100" y="264600"/>
            <a:chExt cx="7715400" cy="4614325"/>
          </a:xfrm>
        </p:grpSpPr>
        <p:cxnSp>
          <p:nvCxnSpPr>
            <p:cNvPr id="53" name="Google Shape;53;p5"/>
            <p:cNvCxnSpPr/>
            <p:nvPr/>
          </p:nvCxnSpPr>
          <p:spPr>
            <a:xfrm rot="10800000">
              <a:off x="730100" y="48789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4" name="Google Shape;54;p5"/>
            <p:cNvCxnSpPr/>
            <p:nvPr/>
          </p:nvCxnSpPr>
          <p:spPr>
            <a:xfrm rot="10800000">
              <a:off x="730100" y="26460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55" name="Google Shape;55;p5"/>
          <p:cNvSpPr/>
          <p:nvPr/>
        </p:nvSpPr>
        <p:spPr>
          <a:xfrm rot="1799911">
            <a:off x="-2102957" y="1819828"/>
            <a:ext cx="2786527" cy="2672891"/>
          </a:xfrm>
          <a:custGeom>
            <a:avLst/>
            <a:gdLst/>
            <a:ahLst/>
            <a:cxnLst/>
            <a:rect l="l" t="t" r="r" b="b"/>
            <a:pathLst>
              <a:path w="185884" h="178263" extrusionOk="0">
                <a:moveTo>
                  <a:pt x="172863" y="94768"/>
                </a:moveTo>
                <a:cubicBezTo>
                  <a:pt x="168870" y="75915"/>
                  <a:pt x="168084" y="53329"/>
                  <a:pt x="158330" y="42135"/>
                </a:cubicBezTo>
                <a:cubicBezTo>
                  <a:pt x="148576" y="30941"/>
                  <a:pt x="129919" y="34607"/>
                  <a:pt x="114338" y="27602"/>
                </a:cubicBezTo>
                <a:cubicBezTo>
                  <a:pt x="98758" y="20597"/>
                  <a:pt x="81737" y="-1726"/>
                  <a:pt x="64847" y="107"/>
                </a:cubicBezTo>
                <a:cubicBezTo>
                  <a:pt x="47957" y="1940"/>
                  <a:pt x="23540" y="16342"/>
                  <a:pt x="13000" y="38600"/>
                </a:cubicBezTo>
                <a:cubicBezTo>
                  <a:pt x="2460" y="60858"/>
                  <a:pt x="-2908" y="111199"/>
                  <a:pt x="1609" y="133653"/>
                </a:cubicBezTo>
                <a:cubicBezTo>
                  <a:pt x="6126" y="156107"/>
                  <a:pt x="22230" y="166319"/>
                  <a:pt x="40102" y="173324"/>
                </a:cubicBezTo>
                <a:cubicBezTo>
                  <a:pt x="57974" y="180329"/>
                  <a:pt x="85141" y="178692"/>
                  <a:pt x="108839" y="175681"/>
                </a:cubicBezTo>
                <a:cubicBezTo>
                  <a:pt x="132537" y="172670"/>
                  <a:pt x="171619" y="168742"/>
                  <a:pt x="182290" y="155256"/>
                </a:cubicBezTo>
                <a:cubicBezTo>
                  <a:pt x="192961" y="141771"/>
                  <a:pt x="176856" y="113622"/>
                  <a:pt x="172863" y="94768"/>
                </a:cubicBezTo>
                <a:close/>
              </a:path>
            </a:pathLst>
          </a:custGeom>
          <a:solidFill>
            <a:srgbClr val="604848">
              <a:alpha val="10000"/>
            </a:srgbClr>
          </a:solidFill>
          <a:ln>
            <a:noFill/>
          </a:ln>
        </p:spPr>
      </p:sp>
      <p:grpSp>
        <p:nvGrpSpPr>
          <p:cNvPr id="56" name="Google Shape;56;p5"/>
          <p:cNvGrpSpPr/>
          <p:nvPr/>
        </p:nvGrpSpPr>
        <p:grpSpPr>
          <a:xfrm rot="-5400000" flipH="1">
            <a:off x="190500" y="4069375"/>
            <a:ext cx="301500" cy="363450"/>
            <a:chOff x="209463" y="978325"/>
            <a:chExt cx="301500" cy="363450"/>
          </a:xfrm>
        </p:grpSpPr>
        <p:sp>
          <p:nvSpPr>
            <p:cNvPr id="57" name="Google Shape;57;p5"/>
            <p:cNvSpPr/>
            <p:nvPr/>
          </p:nvSpPr>
          <p:spPr>
            <a:xfrm>
              <a:off x="209463" y="978325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209463" y="1040275"/>
              <a:ext cx="301500" cy="3015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6"/>
          <p:cNvCxnSpPr/>
          <p:nvPr/>
        </p:nvCxnSpPr>
        <p:spPr>
          <a:xfrm rot="10800000">
            <a:off x="730100" y="4878925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2" name="Google Shape;62;p6"/>
          <p:cNvCxnSpPr/>
          <p:nvPr/>
        </p:nvCxnSpPr>
        <p:spPr>
          <a:xfrm rot="10800000">
            <a:off x="730100" y="264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" name="Google Shape;63;p6"/>
          <p:cNvSpPr/>
          <p:nvPr/>
        </p:nvSpPr>
        <p:spPr>
          <a:xfrm rot="2700000">
            <a:off x="-1997154" y="858336"/>
            <a:ext cx="2786525" cy="2672911"/>
          </a:xfrm>
          <a:custGeom>
            <a:avLst/>
            <a:gdLst/>
            <a:ahLst/>
            <a:cxnLst/>
            <a:rect l="l" t="t" r="r" b="b"/>
            <a:pathLst>
              <a:path w="185884" h="178263" extrusionOk="0">
                <a:moveTo>
                  <a:pt x="172863" y="94768"/>
                </a:moveTo>
                <a:cubicBezTo>
                  <a:pt x="168870" y="75915"/>
                  <a:pt x="168084" y="53329"/>
                  <a:pt x="158330" y="42135"/>
                </a:cubicBezTo>
                <a:cubicBezTo>
                  <a:pt x="148576" y="30941"/>
                  <a:pt x="129919" y="34607"/>
                  <a:pt x="114338" y="27602"/>
                </a:cubicBezTo>
                <a:cubicBezTo>
                  <a:pt x="98758" y="20597"/>
                  <a:pt x="81737" y="-1726"/>
                  <a:pt x="64847" y="107"/>
                </a:cubicBezTo>
                <a:cubicBezTo>
                  <a:pt x="47957" y="1940"/>
                  <a:pt x="23540" y="16342"/>
                  <a:pt x="13000" y="38600"/>
                </a:cubicBezTo>
                <a:cubicBezTo>
                  <a:pt x="2460" y="60858"/>
                  <a:pt x="-2908" y="111199"/>
                  <a:pt x="1609" y="133653"/>
                </a:cubicBezTo>
                <a:cubicBezTo>
                  <a:pt x="6126" y="156107"/>
                  <a:pt x="22230" y="166319"/>
                  <a:pt x="40102" y="173324"/>
                </a:cubicBezTo>
                <a:cubicBezTo>
                  <a:pt x="57974" y="180329"/>
                  <a:pt x="85141" y="178692"/>
                  <a:pt x="108839" y="175681"/>
                </a:cubicBezTo>
                <a:cubicBezTo>
                  <a:pt x="132537" y="172670"/>
                  <a:pt x="171619" y="168742"/>
                  <a:pt x="182290" y="155256"/>
                </a:cubicBezTo>
                <a:cubicBezTo>
                  <a:pt x="192961" y="141771"/>
                  <a:pt x="176856" y="113622"/>
                  <a:pt x="172863" y="94768"/>
                </a:cubicBezTo>
                <a:close/>
              </a:path>
            </a:pathLst>
          </a:custGeom>
          <a:solidFill>
            <a:srgbClr val="604848">
              <a:alpha val="10000"/>
            </a:srgbClr>
          </a:solidFill>
          <a:ln>
            <a:noFill/>
          </a:ln>
        </p:spPr>
      </p:sp>
      <p:sp>
        <p:nvSpPr>
          <p:cNvPr id="64" name="Google Shape;64;p6"/>
          <p:cNvSpPr/>
          <p:nvPr/>
        </p:nvSpPr>
        <p:spPr>
          <a:xfrm>
            <a:off x="8787802" y="2605001"/>
            <a:ext cx="2675685" cy="2746508"/>
          </a:xfrm>
          <a:custGeom>
            <a:avLst/>
            <a:gdLst/>
            <a:ahLst/>
            <a:cxnLst/>
            <a:rect l="l" t="t" r="r" b="b"/>
            <a:pathLst>
              <a:path w="175714" h="180365" extrusionOk="0">
                <a:moveTo>
                  <a:pt x="168" y="55550"/>
                </a:moveTo>
                <a:cubicBezTo>
                  <a:pt x="1453" y="39114"/>
                  <a:pt x="6373" y="32949"/>
                  <a:pt x="15998" y="23750"/>
                </a:cubicBezTo>
                <a:cubicBezTo>
                  <a:pt x="25624" y="14551"/>
                  <a:pt x="44780" y="-2685"/>
                  <a:pt x="57921" y="355"/>
                </a:cubicBezTo>
                <a:cubicBezTo>
                  <a:pt x="71062" y="3395"/>
                  <a:pt x="87969" y="28570"/>
                  <a:pt x="94843" y="41990"/>
                </a:cubicBezTo>
                <a:cubicBezTo>
                  <a:pt x="101717" y="55410"/>
                  <a:pt x="86821" y="74545"/>
                  <a:pt x="99163" y="80875"/>
                </a:cubicBezTo>
                <a:cubicBezTo>
                  <a:pt x="111505" y="87205"/>
                  <a:pt x="157306" y="68896"/>
                  <a:pt x="168894" y="79972"/>
                </a:cubicBezTo>
                <a:cubicBezTo>
                  <a:pt x="180482" y="91048"/>
                  <a:pt x="175155" y="131459"/>
                  <a:pt x="168690" y="147330"/>
                </a:cubicBezTo>
                <a:cubicBezTo>
                  <a:pt x="162225" y="163201"/>
                  <a:pt x="148451" y="169898"/>
                  <a:pt x="130106" y="175197"/>
                </a:cubicBezTo>
                <a:cubicBezTo>
                  <a:pt x="111761" y="180496"/>
                  <a:pt x="77299" y="181556"/>
                  <a:pt x="58619" y="179125"/>
                </a:cubicBezTo>
                <a:cubicBezTo>
                  <a:pt x="39939" y="176694"/>
                  <a:pt x="26417" y="170068"/>
                  <a:pt x="18028" y="160609"/>
                </a:cubicBezTo>
                <a:cubicBezTo>
                  <a:pt x="9639" y="151150"/>
                  <a:pt x="11263" y="139879"/>
                  <a:pt x="8286" y="122369"/>
                </a:cubicBezTo>
                <a:cubicBezTo>
                  <a:pt x="5309" y="104859"/>
                  <a:pt x="-1117" y="71987"/>
                  <a:pt x="168" y="55550"/>
                </a:cubicBezTo>
                <a:close/>
              </a:path>
            </a:pathLst>
          </a:custGeom>
          <a:solidFill>
            <a:srgbClr val="604848">
              <a:alpha val="10000"/>
            </a:srgbClr>
          </a:solidFill>
          <a:ln>
            <a:noFill/>
          </a:ln>
        </p:spPr>
      </p:sp>
      <p:sp>
        <p:nvSpPr>
          <p:cNvPr id="65" name="Google Shape;65;p6"/>
          <p:cNvSpPr/>
          <p:nvPr/>
        </p:nvSpPr>
        <p:spPr>
          <a:xfrm rot="10800000" flipH="1">
            <a:off x="6138146" y="-1241993"/>
            <a:ext cx="3860650" cy="3013192"/>
          </a:xfrm>
          <a:custGeom>
            <a:avLst/>
            <a:gdLst/>
            <a:ahLst/>
            <a:cxnLst/>
            <a:rect l="l" t="t" r="r" b="b"/>
            <a:pathLst>
              <a:path w="249235" h="194525" extrusionOk="0">
                <a:moveTo>
                  <a:pt x="201247" y="4697"/>
                </a:moveTo>
                <a:cubicBezTo>
                  <a:pt x="186649" y="-14418"/>
                  <a:pt x="165765" y="30163"/>
                  <a:pt x="161575" y="42797"/>
                </a:cubicBezTo>
                <a:cubicBezTo>
                  <a:pt x="157385" y="55432"/>
                  <a:pt x="174733" y="67411"/>
                  <a:pt x="176108" y="80504"/>
                </a:cubicBezTo>
                <a:cubicBezTo>
                  <a:pt x="177483" y="93597"/>
                  <a:pt x="175061" y="109440"/>
                  <a:pt x="169824" y="121354"/>
                </a:cubicBezTo>
                <a:cubicBezTo>
                  <a:pt x="164587" y="133269"/>
                  <a:pt x="159481" y="148718"/>
                  <a:pt x="144686" y="151991"/>
                </a:cubicBezTo>
                <a:cubicBezTo>
                  <a:pt x="129891" y="155264"/>
                  <a:pt x="104688" y="138309"/>
                  <a:pt x="81055" y="140993"/>
                </a:cubicBezTo>
                <a:cubicBezTo>
                  <a:pt x="57423" y="143677"/>
                  <a:pt x="-15308" y="159192"/>
                  <a:pt x="2891" y="168095"/>
                </a:cubicBezTo>
                <a:cubicBezTo>
                  <a:pt x="21090" y="176998"/>
                  <a:pt x="149203" y="196179"/>
                  <a:pt x="190249" y="194411"/>
                </a:cubicBezTo>
                <a:cubicBezTo>
                  <a:pt x="231295" y="192644"/>
                  <a:pt x="247333" y="189109"/>
                  <a:pt x="249166" y="157490"/>
                </a:cubicBezTo>
                <a:cubicBezTo>
                  <a:pt x="250999" y="125871"/>
                  <a:pt x="215846" y="23813"/>
                  <a:pt x="201247" y="4697"/>
                </a:cubicBezTo>
                <a:close/>
              </a:path>
            </a:pathLst>
          </a:custGeom>
          <a:solidFill>
            <a:srgbClr val="604848">
              <a:alpha val="10000"/>
            </a:srgbClr>
          </a:solidFill>
          <a:ln>
            <a:noFill/>
          </a:ln>
        </p:spPr>
      </p:sp>
      <p:sp>
        <p:nvSpPr>
          <p:cNvPr id="66" name="Google Shape;66;p6"/>
          <p:cNvSpPr/>
          <p:nvPr/>
        </p:nvSpPr>
        <p:spPr>
          <a:xfrm>
            <a:off x="8842488" y="3443075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67" name="Google Shape;67;p6"/>
          <p:cNvGrpSpPr/>
          <p:nvPr/>
        </p:nvGrpSpPr>
        <p:grpSpPr>
          <a:xfrm flipH="1">
            <a:off x="8591113" y="1324488"/>
            <a:ext cx="385088" cy="301500"/>
            <a:chOff x="328125" y="4302500"/>
            <a:chExt cx="385088" cy="301500"/>
          </a:xfrm>
        </p:grpSpPr>
        <p:sp>
          <p:nvSpPr>
            <p:cNvPr id="68" name="Google Shape;68;p6"/>
            <p:cNvSpPr/>
            <p:nvPr/>
          </p:nvSpPr>
          <p:spPr>
            <a:xfrm>
              <a:off x="328125" y="4302500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411713" y="4302500"/>
              <a:ext cx="301500" cy="30150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70" name="Google Shape;70;p6"/>
          <p:cNvGrpSpPr/>
          <p:nvPr/>
        </p:nvGrpSpPr>
        <p:grpSpPr>
          <a:xfrm rot="-5400000" flipH="1">
            <a:off x="257900" y="3713600"/>
            <a:ext cx="301500" cy="363450"/>
            <a:chOff x="209463" y="978325"/>
            <a:chExt cx="301500" cy="363450"/>
          </a:xfrm>
        </p:grpSpPr>
        <p:sp>
          <p:nvSpPr>
            <p:cNvPr id="71" name="Google Shape;71;p6"/>
            <p:cNvSpPr/>
            <p:nvPr/>
          </p:nvSpPr>
          <p:spPr>
            <a:xfrm>
              <a:off x="209463" y="978325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209463" y="1040275"/>
              <a:ext cx="301500" cy="3015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73" name="Google Shape;73;p6"/>
          <p:cNvSpPr/>
          <p:nvPr/>
        </p:nvSpPr>
        <p:spPr>
          <a:xfrm>
            <a:off x="-12" y="898550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ubTitle" idx="1"/>
          </p:nvPr>
        </p:nvSpPr>
        <p:spPr>
          <a:xfrm>
            <a:off x="720000" y="1350400"/>
            <a:ext cx="3552300" cy="29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77" name="Google Shape;77;p7"/>
          <p:cNvGrpSpPr/>
          <p:nvPr/>
        </p:nvGrpSpPr>
        <p:grpSpPr>
          <a:xfrm>
            <a:off x="730100" y="264600"/>
            <a:ext cx="7715400" cy="4614325"/>
            <a:chOff x="730100" y="264600"/>
            <a:chExt cx="7715400" cy="4614325"/>
          </a:xfrm>
        </p:grpSpPr>
        <p:cxnSp>
          <p:nvCxnSpPr>
            <p:cNvPr id="78" name="Google Shape;78;p7"/>
            <p:cNvCxnSpPr/>
            <p:nvPr/>
          </p:nvCxnSpPr>
          <p:spPr>
            <a:xfrm rot="10800000">
              <a:off x="730100" y="48789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79" name="Google Shape;79;p7"/>
            <p:cNvCxnSpPr/>
            <p:nvPr/>
          </p:nvCxnSpPr>
          <p:spPr>
            <a:xfrm rot="10800000">
              <a:off x="730100" y="26460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80" name="Google Shape;80;p7"/>
          <p:cNvSpPr/>
          <p:nvPr/>
        </p:nvSpPr>
        <p:spPr>
          <a:xfrm rot="1851828">
            <a:off x="-2059685" y="34768"/>
            <a:ext cx="2786454" cy="2672596"/>
          </a:xfrm>
          <a:custGeom>
            <a:avLst/>
            <a:gdLst/>
            <a:ahLst/>
            <a:cxnLst/>
            <a:rect l="l" t="t" r="r" b="b"/>
            <a:pathLst>
              <a:path w="185884" h="178263" extrusionOk="0">
                <a:moveTo>
                  <a:pt x="172863" y="94768"/>
                </a:moveTo>
                <a:cubicBezTo>
                  <a:pt x="168870" y="75915"/>
                  <a:pt x="168084" y="53329"/>
                  <a:pt x="158330" y="42135"/>
                </a:cubicBezTo>
                <a:cubicBezTo>
                  <a:pt x="148576" y="30941"/>
                  <a:pt x="129919" y="34607"/>
                  <a:pt x="114338" y="27602"/>
                </a:cubicBezTo>
                <a:cubicBezTo>
                  <a:pt x="98758" y="20597"/>
                  <a:pt x="81737" y="-1726"/>
                  <a:pt x="64847" y="107"/>
                </a:cubicBezTo>
                <a:cubicBezTo>
                  <a:pt x="47957" y="1940"/>
                  <a:pt x="23540" y="16342"/>
                  <a:pt x="13000" y="38600"/>
                </a:cubicBezTo>
                <a:cubicBezTo>
                  <a:pt x="2460" y="60858"/>
                  <a:pt x="-2908" y="111199"/>
                  <a:pt x="1609" y="133653"/>
                </a:cubicBezTo>
                <a:cubicBezTo>
                  <a:pt x="6126" y="156107"/>
                  <a:pt x="22230" y="166319"/>
                  <a:pt x="40102" y="173324"/>
                </a:cubicBezTo>
                <a:cubicBezTo>
                  <a:pt x="57974" y="180329"/>
                  <a:pt x="85141" y="178692"/>
                  <a:pt x="108839" y="175681"/>
                </a:cubicBezTo>
                <a:cubicBezTo>
                  <a:pt x="132537" y="172670"/>
                  <a:pt x="171619" y="168742"/>
                  <a:pt x="182290" y="155256"/>
                </a:cubicBezTo>
                <a:cubicBezTo>
                  <a:pt x="192961" y="141771"/>
                  <a:pt x="176856" y="113622"/>
                  <a:pt x="172863" y="94768"/>
                </a:cubicBezTo>
                <a:close/>
              </a:path>
            </a:pathLst>
          </a:custGeom>
          <a:solidFill>
            <a:srgbClr val="604848">
              <a:alpha val="10000"/>
            </a:srgbClr>
          </a:solidFill>
          <a:ln>
            <a:noFill/>
          </a:ln>
        </p:spPr>
      </p:sp>
      <p:sp>
        <p:nvSpPr>
          <p:cNvPr id="81" name="Google Shape;81;p7"/>
          <p:cNvSpPr/>
          <p:nvPr/>
        </p:nvSpPr>
        <p:spPr>
          <a:xfrm>
            <a:off x="172375" y="1078000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2876700" y="1298875"/>
            <a:ext cx="3390600" cy="18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84" name="Google Shape;84;p8"/>
          <p:cNvCxnSpPr/>
          <p:nvPr/>
        </p:nvCxnSpPr>
        <p:spPr>
          <a:xfrm rot="10800000">
            <a:off x="730100" y="264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713225" y="1500025"/>
            <a:ext cx="3531600" cy="12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713225" y="2715077"/>
            <a:ext cx="35316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730100" y="264600"/>
            <a:ext cx="7715400" cy="4614325"/>
            <a:chOff x="730100" y="264600"/>
            <a:chExt cx="7715400" cy="4614325"/>
          </a:xfrm>
        </p:grpSpPr>
        <p:cxnSp>
          <p:nvCxnSpPr>
            <p:cNvPr id="89" name="Google Shape;89;p9"/>
            <p:cNvCxnSpPr/>
            <p:nvPr/>
          </p:nvCxnSpPr>
          <p:spPr>
            <a:xfrm rot="10800000">
              <a:off x="730150" y="4878925"/>
              <a:ext cx="579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90" name="Google Shape;90;p9"/>
            <p:cNvCxnSpPr/>
            <p:nvPr/>
          </p:nvCxnSpPr>
          <p:spPr>
            <a:xfrm rot="10800000">
              <a:off x="730100" y="26460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91" name="Google Shape;91;p9"/>
          <p:cNvGrpSpPr/>
          <p:nvPr/>
        </p:nvGrpSpPr>
        <p:grpSpPr>
          <a:xfrm>
            <a:off x="209463" y="3390300"/>
            <a:ext cx="8795213" cy="884175"/>
            <a:chOff x="209463" y="3390300"/>
            <a:chExt cx="8795213" cy="884175"/>
          </a:xfrm>
        </p:grpSpPr>
        <p:sp>
          <p:nvSpPr>
            <p:cNvPr id="92" name="Google Shape;92;p9"/>
            <p:cNvSpPr/>
            <p:nvPr/>
          </p:nvSpPr>
          <p:spPr>
            <a:xfrm>
              <a:off x="8703175" y="3390300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93" name="Google Shape;93;p9"/>
            <p:cNvGrpSpPr/>
            <p:nvPr/>
          </p:nvGrpSpPr>
          <p:grpSpPr>
            <a:xfrm>
              <a:off x="209463" y="3911025"/>
              <a:ext cx="301500" cy="363450"/>
              <a:chOff x="209463" y="978325"/>
              <a:chExt cx="301500" cy="363450"/>
            </a:xfrm>
          </p:grpSpPr>
          <p:sp>
            <p:nvSpPr>
              <p:cNvPr id="94" name="Google Shape;94;p9"/>
              <p:cNvSpPr/>
              <p:nvPr/>
            </p:nvSpPr>
            <p:spPr>
              <a:xfrm>
                <a:off x="209463" y="978325"/>
                <a:ext cx="301500" cy="301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95" name="Google Shape;95;p9"/>
              <p:cNvSpPr/>
              <p:nvPr/>
            </p:nvSpPr>
            <p:spPr>
              <a:xfrm>
                <a:off x="209463" y="1040275"/>
                <a:ext cx="301500" cy="30150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>
            <a:spLocks noGrp="1"/>
          </p:cNvSpPr>
          <p:nvPr>
            <p:ph type="pic" idx="2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720000" y="4050225"/>
            <a:ext cx="7704000" cy="537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Manta/131702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3"/>
          <p:cNvSpPr txBox="1">
            <a:spLocks noGrp="1"/>
          </p:cNvSpPr>
          <p:nvPr>
            <p:ph type="ctrTitle"/>
          </p:nvPr>
        </p:nvSpPr>
        <p:spPr>
          <a:xfrm>
            <a:off x="713220" y="1294250"/>
            <a:ext cx="3954000" cy="20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Rate in D.C.</a:t>
            </a:r>
            <a:endParaRPr/>
          </a:p>
        </p:txBody>
      </p:sp>
      <p:sp>
        <p:nvSpPr>
          <p:cNvPr id="400" name="Google Shape;400;p33"/>
          <p:cNvSpPr txBox="1">
            <a:spLocks noGrp="1"/>
          </p:cNvSpPr>
          <p:nvPr>
            <p:ph type="subTitle" idx="1"/>
          </p:nvPr>
        </p:nvSpPr>
        <p:spPr>
          <a:xfrm>
            <a:off x="713225" y="3373450"/>
            <a:ext cx="51177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Team - </a:t>
            </a:r>
            <a:r>
              <a:rPr lang="en" b="1">
                <a:highlight>
                  <a:srgbClr val="FFFF00"/>
                </a:highlight>
              </a:rPr>
              <a:t>Crime hunters</a:t>
            </a:r>
            <a:endParaRPr b="1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Wonjune Lee (G01403890), Jinuk Seo (G01464199)</a:t>
            </a:r>
            <a:endParaRPr/>
          </a:p>
        </p:txBody>
      </p:sp>
      <p:sp>
        <p:nvSpPr>
          <p:cNvPr id="401" name="Google Shape;401;p33"/>
          <p:cNvSpPr/>
          <p:nvPr/>
        </p:nvSpPr>
        <p:spPr>
          <a:xfrm>
            <a:off x="7874025" y="610800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402" name="Google Shape;402;p33"/>
          <p:cNvGrpSpPr/>
          <p:nvPr/>
        </p:nvGrpSpPr>
        <p:grpSpPr>
          <a:xfrm>
            <a:off x="4991522" y="1140901"/>
            <a:ext cx="5930364" cy="3624830"/>
            <a:chOff x="4991522" y="1140901"/>
            <a:chExt cx="5930364" cy="3624830"/>
          </a:xfrm>
        </p:grpSpPr>
        <p:sp>
          <p:nvSpPr>
            <p:cNvPr id="403" name="Google Shape;403;p33"/>
            <p:cNvSpPr/>
            <p:nvPr/>
          </p:nvSpPr>
          <p:spPr>
            <a:xfrm>
              <a:off x="5894670" y="1140901"/>
              <a:ext cx="1872000" cy="1872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04" name="Google Shape;404;p33"/>
            <p:cNvSpPr/>
            <p:nvPr/>
          </p:nvSpPr>
          <p:spPr>
            <a:xfrm rot="-5400000" flipH="1">
              <a:off x="6588365" y="432211"/>
              <a:ext cx="2736677" cy="5930364"/>
            </a:xfrm>
            <a:custGeom>
              <a:avLst/>
              <a:gdLst/>
              <a:ahLst/>
              <a:cxnLst/>
              <a:rect l="l" t="t" r="r" b="b"/>
              <a:pathLst>
                <a:path w="185884" h="178263" extrusionOk="0">
                  <a:moveTo>
                    <a:pt x="172863" y="94768"/>
                  </a:moveTo>
                  <a:cubicBezTo>
                    <a:pt x="168870" y="75915"/>
                    <a:pt x="168084" y="53329"/>
                    <a:pt x="158330" y="42135"/>
                  </a:cubicBezTo>
                  <a:cubicBezTo>
                    <a:pt x="148576" y="30941"/>
                    <a:pt x="129919" y="34607"/>
                    <a:pt x="114338" y="27602"/>
                  </a:cubicBezTo>
                  <a:cubicBezTo>
                    <a:pt x="98758" y="20597"/>
                    <a:pt x="81737" y="-1726"/>
                    <a:pt x="64847" y="107"/>
                  </a:cubicBezTo>
                  <a:cubicBezTo>
                    <a:pt x="47957" y="1940"/>
                    <a:pt x="23540" y="16342"/>
                    <a:pt x="13000" y="38600"/>
                  </a:cubicBezTo>
                  <a:cubicBezTo>
                    <a:pt x="2460" y="60858"/>
                    <a:pt x="-2908" y="111199"/>
                    <a:pt x="1609" y="133653"/>
                  </a:cubicBezTo>
                  <a:cubicBezTo>
                    <a:pt x="6126" y="156107"/>
                    <a:pt x="22230" y="166319"/>
                    <a:pt x="40102" y="173324"/>
                  </a:cubicBezTo>
                  <a:cubicBezTo>
                    <a:pt x="57974" y="180329"/>
                    <a:pt x="85141" y="178692"/>
                    <a:pt x="108839" y="175681"/>
                  </a:cubicBezTo>
                  <a:cubicBezTo>
                    <a:pt x="132537" y="172670"/>
                    <a:pt x="171619" y="168742"/>
                    <a:pt x="182290" y="155256"/>
                  </a:cubicBezTo>
                  <a:cubicBezTo>
                    <a:pt x="192961" y="141771"/>
                    <a:pt x="176856" y="113622"/>
                    <a:pt x="172863" y="94768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  <p:grpSp>
          <p:nvGrpSpPr>
            <p:cNvPr id="405" name="Google Shape;405;p33"/>
            <p:cNvGrpSpPr/>
            <p:nvPr/>
          </p:nvGrpSpPr>
          <p:grpSpPr>
            <a:xfrm>
              <a:off x="5267750" y="1695173"/>
              <a:ext cx="3087710" cy="2005773"/>
              <a:chOff x="5177754" y="1810406"/>
              <a:chExt cx="2815455" cy="1828917"/>
            </a:xfrm>
          </p:grpSpPr>
          <p:sp>
            <p:nvSpPr>
              <p:cNvPr id="406" name="Google Shape;406;p33"/>
              <p:cNvSpPr/>
              <p:nvPr/>
            </p:nvSpPr>
            <p:spPr>
              <a:xfrm>
                <a:off x="5543055" y="2286531"/>
                <a:ext cx="53232" cy="8302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70" extrusionOk="0">
                    <a:moveTo>
                      <a:pt x="97" y="0"/>
                    </a:moveTo>
                    <a:lnTo>
                      <a:pt x="97" y="0"/>
                    </a:lnTo>
                    <a:cubicBezTo>
                      <a:pt x="129" y="15"/>
                      <a:pt x="89" y="117"/>
                      <a:pt x="73" y="133"/>
                    </a:cubicBezTo>
                    <a:cubicBezTo>
                      <a:pt x="50" y="157"/>
                      <a:pt x="34" y="180"/>
                      <a:pt x="11" y="164"/>
                    </a:cubicBezTo>
                    <a:cubicBezTo>
                      <a:pt x="-14" y="149"/>
                      <a:pt x="11" y="70"/>
                      <a:pt x="34" y="30"/>
                    </a:cubicBezTo>
                    <a:cubicBezTo>
                      <a:pt x="57" y="0"/>
                      <a:pt x="97" y="0"/>
                      <a:pt x="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16200" rIns="90000" bIns="16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3"/>
              <p:cNvSpPr/>
              <p:nvPr/>
            </p:nvSpPr>
            <p:spPr>
              <a:xfrm>
                <a:off x="5529869" y="2289949"/>
                <a:ext cx="214394" cy="157744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23" extrusionOk="0">
                    <a:moveTo>
                      <a:pt x="54" y="0"/>
                    </a:moveTo>
                    <a:lnTo>
                      <a:pt x="54" y="0"/>
                    </a:lnTo>
                    <a:cubicBezTo>
                      <a:pt x="54" y="0"/>
                      <a:pt x="124" y="39"/>
                      <a:pt x="202" y="95"/>
                    </a:cubicBezTo>
                    <a:cubicBezTo>
                      <a:pt x="282" y="142"/>
                      <a:pt x="439" y="268"/>
                      <a:pt x="439" y="268"/>
                    </a:cubicBezTo>
                    <a:cubicBezTo>
                      <a:pt x="391" y="323"/>
                      <a:pt x="391" y="323"/>
                      <a:pt x="391" y="323"/>
                    </a:cubicBezTo>
                    <a:cubicBezTo>
                      <a:pt x="391" y="323"/>
                      <a:pt x="258" y="283"/>
                      <a:pt x="195" y="237"/>
                    </a:cubicBezTo>
                    <a:cubicBezTo>
                      <a:pt x="124" y="197"/>
                      <a:pt x="77" y="166"/>
                      <a:pt x="22" y="110"/>
                    </a:cubicBezTo>
                    <a:cubicBezTo>
                      <a:pt x="-41" y="63"/>
                      <a:pt x="54" y="0"/>
                      <a:pt x="54" y="0"/>
                    </a:cubicBezTo>
                    <a:close/>
                  </a:path>
                </a:pathLst>
              </a:custGeom>
              <a:solidFill>
                <a:srgbClr val="FFC8B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33"/>
              <p:cNvSpPr/>
              <p:nvPr/>
            </p:nvSpPr>
            <p:spPr>
              <a:xfrm>
                <a:off x="5177754" y="2790532"/>
                <a:ext cx="82046" cy="16800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44" extrusionOk="0">
                    <a:moveTo>
                      <a:pt x="168" y="69"/>
                    </a:moveTo>
                    <a:lnTo>
                      <a:pt x="168" y="69"/>
                    </a:lnTo>
                    <a:cubicBezTo>
                      <a:pt x="168" y="69"/>
                      <a:pt x="82" y="-25"/>
                      <a:pt x="34" y="6"/>
                    </a:cubicBezTo>
                    <a:cubicBezTo>
                      <a:pt x="-13" y="37"/>
                      <a:pt x="3" y="93"/>
                      <a:pt x="3" y="93"/>
                    </a:cubicBezTo>
                    <a:cubicBezTo>
                      <a:pt x="3" y="93"/>
                      <a:pt x="11" y="101"/>
                      <a:pt x="19" y="108"/>
                    </a:cubicBezTo>
                    <a:cubicBezTo>
                      <a:pt x="19" y="124"/>
                      <a:pt x="3" y="179"/>
                      <a:pt x="3" y="211"/>
                    </a:cubicBezTo>
                    <a:cubicBezTo>
                      <a:pt x="3" y="266"/>
                      <a:pt x="11" y="313"/>
                      <a:pt x="50" y="329"/>
                    </a:cubicBezTo>
                    <a:cubicBezTo>
                      <a:pt x="121" y="360"/>
                      <a:pt x="160" y="345"/>
                      <a:pt x="168" y="274"/>
                    </a:cubicBezTo>
                    <a:cubicBezTo>
                      <a:pt x="168" y="203"/>
                      <a:pt x="168" y="69"/>
                      <a:pt x="168" y="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33"/>
              <p:cNvSpPr/>
              <p:nvPr/>
            </p:nvSpPr>
            <p:spPr>
              <a:xfrm>
                <a:off x="5521079" y="2540973"/>
                <a:ext cx="59093" cy="10353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12" extrusionOk="0">
                    <a:moveTo>
                      <a:pt x="0" y="21"/>
                    </a:moveTo>
                    <a:lnTo>
                      <a:pt x="0" y="21"/>
                    </a:lnTo>
                    <a:cubicBezTo>
                      <a:pt x="0" y="21"/>
                      <a:pt x="56" y="-26"/>
                      <a:pt x="79" y="21"/>
                    </a:cubicBezTo>
                    <a:cubicBezTo>
                      <a:pt x="102" y="69"/>
                      <a:pt x="158" y="179"/>
                      <a:pt x="87" y="210"/>
                    </a:cubicBezTo>
                    <a:cubicBezTo>
                      <a:pt x="40" y="234"/>
                      <a:pt x="0" y="21"/>
                      <a:pt x="0" y="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1300" rIns="90000" bIns="313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33"/>
              <p:cNvSpPr/>
              <p:nvPr/>
            </p:nvSpPr>
            <p:spPr>
              <a:xfrm>
                <a:off x="5409730" y="2235740"/>
                <a:ext cx="180697" cy="130884"/>
              </a:xfrm>
              <a:custGeom>
                <a:avLst/>
                <a:gdLst/>
                <a:ahLst/>
                <a:cxnLst/>
                <a:rect l="l" t="t" r="r" b="b"/>
                <a:pathLst>
                  <a:path w="370" h="268" extrusionOk="0">
                    <a:moveTo>
                      <a:pt x="291" y="221"/>
                    </a:moveTo>
                    <a:lnTo>
                      <a:pt x="291" y="221"/>
                    </a:lnTo>
                    <a:cubicBezTo>
                      <a:pt x="300" y="174"/>
                      <a:pt x="323" y="127"/>
                      <a:pt x="370" y="104"/>
                    </a:cubicBezTo>
                    <a:cubicBezTo>
                      <a:pt x="339" y="79"/>
                      <a:pt x="284" y="40"/>
                      <a:pt x="228" y="40"/>
                    </a:cubicBezTo>
                    <a:cubicBezTo>
                      <a:pt x="205" y="25"/>
                      <a:pt x="181" y="-7"/>
                      <a:pt x="118" y="1"/>
                    </a:cubicBezTo>
                    <a:cubicBezTo>
                      <a:pt x="47" y="9"/>
                      <a:pt x="16" y="56"/>
                      <a:pt x="16" y="56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157" y="198"/>
                      <a:pt x="284" y="268"/>
                    </a:cubicBezTo>
                    <a:cubicBezTo>
                      <a:pt x="284" y="253"/>
                      <a:pt x="284" y="229"/>
                      <a:pt x="291" y="2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33"/>
              <p:cNvSpPr/>
              <p:nvPr/>
            </p:nvSpPr>
            <p:spPr>
              <a:xfrm>
                <a:off x="5665637" y="2943392"/>
                <a:ext cx="147488" cy="115256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36" extrusionOk="0">
                    <a:moveTo>
                      <a:pt x="11" y="0"/>
                    </a:moveTo>
                    <a:lnTo>
                      <a:pt x="11" y="0"/>
                    </a:lnTo>
                    <a:cubicBezTo>
                      <a:pt x="11" y="0"/>
                      <a:pt x="11" y="32"/>
                      <a:pt x="4" y="55"/>
                    </a:cubicBezTo>
                    <a:cubicBezTo>
                      <a:pt x="-5" y="87"/>
                      <a:pt x="4" y="126"/>
                      <a:pt x="4" y="126"/>
                    </a:cubicBezTo>
                    <a:cubicBezTo>
                      <a:pt x="4" y="126"/>
                      <a:pt x="11" y="141"/>
                      <a:pt x="35" y="150"/>
                    </a:cubicBezTo>
                    <a:cubicBezTo>
                      <a:pt x="59" y="150"/>
                      <a:pt x="82" y="150"/>
                      <a:pt x="82" y="150"/>
                    </a:cubicBezTo>
                    <a:cubicBezTo>
                      <a:pt x="82" y="150"/>
                      <a:pt x="106" y="173"/>
                      <a:pt x="137" y="197"/>
                    </a:cubicBezTo>
                    <a:cubicBezTo>
                      <a:pt x="168" y="221"/>
                      <a:pt x="239" y="236"/>
                      <a:pt x="255" y="236"/>
                    </a:cubicBezTo>
                    <a:cubicBezTo>
                      <a:pt x="287" y="228"/>
                      <a:pt x="302" y="205"/>
                      <a:pt x="302" y="189"/>
                    </a:cubicBezTo>
                    <a:cubicBezTo>
                      <a:pt x="302" y="173"/>
                      <a:pt x="263" y="134"/>
                      <a:pt x="232" y="118"/>
                    </a:cubicBezTo>
                    <a:cubicBezTo>
                      <a:pt x="216" y="102"/>
                      <a:pt x="168" y="63"/>
                      <a:pt x="161" y="47"/>
                    </a:cubicBezTo>
                    <a:cubicBezTo>
                      <a:pt x="137" y="24"/>
                      <a:pt x="122" y="0"/>
                      <a:pt x="122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42E2E"/>
              </a:solidFill>
              <a:ln>
                <a:noFill/>
              </a:ln>
            </p:spPr>
            <p:txBody>
              <a:bodyPr spcFirstLastPara="1" wrap="square" lIns="90000" tIns="39950" rIns="90000" bIns="399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33"/>
              <p:cNvSpPr/>
              <p:nvPr/>
            </p:nvSpPr>
            <p:spPr>
              <a:xfrm>
                <a:off x="5416079" y="2536089"/>
                <a:ext cx="339417" cy="225628"/>
              </a:xfrm>
              <a:custGeom>
                <a:avLst/>
                <a:gdLst/>
                <a:ahLst/>
                <a:cxnLst/>
                <a:rect l="l" t="t" r="r" b="b"/>
                <a:pathLst>
                  <a:path w="695" h="462" extrusionOk="0">
                    <a:moveTo>
                      <a:pt x="483" y="456"/>
                    </a:moveTo>
                    <a:lnTo>
                      <a:pt x="483" y="456"/>
                    </a:lnTo>
                    <a:cubicBezTo>
                      <a:pt x="538" y="449"/>
                      <a:pt x="672" y="488"/>
                      <a:pt x="679" y="425"/>
                    </a:cubicBezTo>
                    <a:cubicBezTo>
                      <a:pt x="679" y="394"/>
                      <a:pt x="695" y="401"/>
                      <a:pt x="695" y="370"/>
                    </a:cubicBezTo>
                    <a:cubicBezTo>
                      <a:pt x="695" y="314"/>
                      <a:pt x="688" y="268"/>
                      <a:pt x="664" y="252"/>
                    </a:cubicBezTo>
                    <a:cubicBezTo>
                      <a:pt x="633" y="236"/>
                      <a:pt x="609" y="220"/>
                      <a:pt x="585" y="205"/>
                    </a:cubicBezTo>
                    <a:cubicBezTo>
                      <a:pt x="467" y="166"/>
                      <a:pt x="317" y="118"/>
                      <a:pt x="271" y="125"/>
                    </a:cubicBezTo>
                    <a:cubicBezTo>
                      <a:pt x="246" y="55"/>
                      <a:pt x="223" y="0"/>
                      <a:pt x="223" y="0"/>
                    </a:cubicBezTo>
                    <a:cubicBezTo>
                      <a:pt x="11" y="118"/>
                      <a:pt x="11" y="118"/>
                      <a:pt x="11" y="118"/>
                    </a:cubicBezTo>
                    <a:cubicBezTo>
                      <a:pt x="11" y="118"/>
                      <a:pt x="-21" y="244"/>
                      <a:pt x="27" y="346"/>
                    </a:cubicBezTo>
                    <a:cubicBezTo>
                      <a:pt x="42" y="401"/>
                      <a:pt x="58" y="472"/>
                      <a:pt x="176" y="401"/>
                    </a:cubicBezTo>
                    <a:cubicBezTo>
                      <a:pt x="287" y="441"/>
                      <a:pt x="420" y="456"/>
                      <a:pt x="483" y="4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33"/>
              <p:cNvSpPr/>
              <p:nvPr/>
            </p:nvSpPr>
            <p:spPr>
              <a:xfrm>
                <a:off x="5627544" y="2686020"/>
                <a:ext cx="128930" cy="293024"/>
              </a:xfrm>
              <a:custGeom>
                <a:avLst/>
                <a:gdLst/>
                <a:ahLst/>
                <a:cxnLst/>
                <a:rect l="l" t="t" r="r" b="b"/>
                <a:pathLst>
                  <a:path w="264" h="600" extrusionOk="0">
                    <a:moveTo>
                      <a:pt x="18" y="47"/>
                    </a:moveTo>
                    <a:lnTo>
                      <a:pt x="18" y="47"/>
                    </a:lnTo>
                    <a:cubicBezTo>
                      <a:pt x="11" y="63"/>
                      <a:pt x="-5" y="110"/>
                      <a:pt x="2" y="181"/>
                    </a:cubicBezTo>
                    <a:cubicBezTo>
                      <a:pt x="11" y="260"/>
                      <a:pt x="27" y="472"/>
                      <a:pt x="42" y="551"/>
                    </a:cubicBezTo>
                    <a:cubicBezTo>
                      <a:pt x="66" y="582"/>
                      <a:pt x="184" y="638"/>
                      <a:pt x="262" y="559"/>
                    </a:cubicBezTo>
                    <a:cubicBezTo>
                      <a:pt x="262" y="409"/>
                      <a:pt x="271" y="118"/>
                      <a:pt x="255" y="0"/>
                    </a:cubicBezTo>
                    <a:cubicBezTo>
                      <a:pt x="239" y="7"/>
                      <a:pt x="66" y="39"/>
                      <a:pt x="18" y="47"/>
                    </a:cubicBezTo>
                    <a:close/>
                  </a:path>
                </a:pathLst>
              </a:custGeom>
              <a:solidFill>
                <a:srgbClr val="442E2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33"/>
              <p:cNvSpPr/>
              <p:nvPr/>
            </p:nvSpPr>
            <p:spPr>
              <a:xfrm>
                <a:off x="5317428" y="2586392"/>
                <a:ext cx="197301" cy="41316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846" extrusionOk="0">
                    <a:moveTo>
                      <a:pt x="386" y="54"/>
                    </a:moveTo>
                    <a:lnTo>
                      <a:pt x="386" y="54"/>
                    </a:lnTo>
                    <a:cubicBezTo>
                      <a:pt x="346" y="-64"/>
                      <a:pt x="40" y="47"/>
                      <a:pt x="40" y="47"/>
                    </a:cubicBezTo>
                    <a:cubicBezTo>
                      <a:pt x="40" y="47"/>
                      <a:pt x="16" y="78"/>
                      <a:pt x="0" y="196"/>
                    </a:cubicBezTo>
                    <a:cubicBezTo>
                      <a:pt x="0" y="243"/>
                      <a:pt x="8" y="314"/>
                      <a:pt x="47" y="385"/>
                    </a:cubicBezTo>
                    <a:cubicBezTo>
                      <a:pt x="63" y="487"/>
                      <a:pt x="71" y="605"/>
                      <a:pt x="95" y="660"/>
                    </a:cubicBezTo>
                    <a:cubicBezTo>
                      <a:pt x="111" y="692"/>
                      <a:pt x="24" y="763"/>
                      <a:pt x="31" y="778"/>
                    </a:cubicBezTo>
                    <a:cubicBezTo>
                      <a:pt x="56" y="826"/>
                      <a:pt x="197" y="857"/>
                      <a:pt x="252" y="842"/>
                    </a:cubicBezTo>
                    <a:cubicBezTo>
                      <a:pt x="331" y="826"/>
                      <a:pt x="354" y="314"/>
                      <a:pt x="354" y="314"/>
                    </a:cubicBezTo>
                    <a:cubicBezTo>
                      <a:pt x="354" y="314"/>
                      <a:pt x="441" y="243"/>
                      <a:pt x="386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33"/>
              <p:cNvSpPr/>
              <p:nvPr/>
            </p:nvSpPr>
            <p:spPr>
              <a:xfrm>
                <a:off x="5289591" y="2247461"/>
                <a:ext cx="252487" cy="364326"/>
              </a:xfrm>
              <a:custGeom>
                <a:avLst/>
                <a:gdLst/>
                <a:ahLst/>
                <a:cxnLst/>
                <a:rect l="l" t="t" r="r" b="b"/>
                <a:pathLst>
                  <a:path w="517" h="746" extrusionOk="0">
                    <a:moveTo>
                      <a:pt x="18" y="205"/>
                    </a:moveTo>
                    <a:lnTo>
                      <a:pt x="18" y="205"/>
                    </a:lnTo>
                    <a:cubicBezTo>
                      <a:pt x="73" y="95"/>
                      <a:pt x="262" y="-15"/>
                      <a:pt x="380" y="1"/>
                    </a:cubicBezTo>
                    <a:cubicBezTo>
                      <a:pt x="443" y="48"/>
                      <a:pt x="459" y="80"/>
                      <a:pt x="490" y="150"/>
                    </a:cubicBezTo>
                    <a:cubicBezTo>
                      <a:pt x="514" y="205"/>
                      <a:pt x="530" y="324"/>
                      <a:pt x="490" y="386"/>
                    </a:cubicBezTo>
                    <a:cubicBezTo>
                      <a:pt x="514" y="543"/>
                      <a:pt x="530" y="614"/>
                      <a:pt x="505" y="670"/>
                    </a:cubicBezTo>
                    <a:cubicBezTo>
                      <a:pt x="443" y="741"/>
                      <a:pt x="277" y="787"/>
                      <a:pt x="97" y="693"/>
                    </a:cubicBezTo>
                    <a:cubicBezTo>
                      <a:pt x="73" y="583"/>
                      <a:pt x="65" y="552"/>
                      <a:pt x="26" y="426"/>
                    </a:cubicBezTo>
                    <a:cubicBezTo>
                      <a:pt x="2" y="363"/>
                      <a:pt x="-14" y="268"/>
                      <a:pt x="18" y="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33"/>
              <p:cNvSpPr/>
              <p:nvPr/>
            </p:nvSpPr>
            <p:spPr>
              <a:xfrm>
                <a:off x="5332567" y="2566857"/>
                <a:ext cx="215860" cy="6593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135" extrusionOk="0">
                    <a:moveTo>
                      <a:pt x="426" y="0"/>
                    </a:moveTo>
                    <a:lnTo>
                      <a:pt x="426" y="0"/>
                    </a:lnTo>
                    <a:cubicBezTo>
                      <a:pt x="426" y="0"/>
                      <a:pt x="355" y="55"/>
                      <a:pt x="260" y="71"/>
                    </a:cubicBezTo>
                    <a:cubicBezTo>
                      <a:pt x="174" y="87"/>
                      <a:pt x="9" y="39"/>
                      <a:pt x="9" y="39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3"/>
                      <a:pt x="158" y="142"/>
                      <a:pt x="268" y="133"/>
                    </a:cubicBezTo>
                    <a:cubicBezTo>
                      <a:pt x="386" y="126"/>
                      <a:pt x="442" y="55"/>
                      <a:pt x="442" y="55"/>
                    </a:cubicBezTo>
                    <a:lnTo>
                      <a:pt x="4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600" rIns="90000" bIns="36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33"/>
              <p:cNvSpPr/>
              <p:nvPr/>
            </p:nvSpPr>
            <p:spPr>
              <a:xfrm>
                <a:off x="5367242" y="2208879"/>
                <a:ext cx="111837" cy="133814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74" extrusionOk="0">
                    <a:moveTo>
                      <a:pt x="166" y="48"/>
                    </a:moveTo>
                    <a:lnTo>
                      <a:pt x="166" y="48"/>
                    </a:lnTo>
                    <a:cubicBezTo>
                      <a:pt x="166" y="48"/>
                      <a:pt x="182" y="111"/>
                      <a:pt x="205" y="134"/>
                    </a:cubicBezTo>
                    <a:cubicBezTo>
                      <a:pt x="237" y="159"/>
                      <a:pt x="244" y="253"/>
                      <a:pt x="182" y="269"/>
                    </a:cubicBezTo>
                    <a:cubicBezTo>
                      <a:pt x="118" y="292"/>
                      <a:pt x="40" y="221"/>
                      <a:pt x="0" y="189"/>
                    </a:cubicBezTo>
                    <a:cubicBezTo>
                      <a:pt x="16" y="150"/>
                      <a:pt x="24" y="150"/>
                      <a:pt x="24" y="40"/>
                    </a:cubicBezTo>
                    <a:cubicBezTo>
                      <a:pt x="24" y="-55"/>
                      <a:pt x="166" y="48"/>
                      <a:pt x="166" y="48"/>
                    </a:cubicBezTo>
                    <a:close/>
                  </a:path>
                </a:pathLst>
              </a:custGeom>
              <a:solidFill>
                <a:srgbClr val="FFB8A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33"/>
              <p:cNvSpPr/>
              <p:nvPr/>
            </p:nvSpPr>
            <p:spPr>
              <a:xfrm>
                <a:off x="5456125" y="2243554"/>
                <a:ext cx="38093" cy="23442"/>
              </a:xfrm>
              <a:custGeom>
                <a:avLst/>
                <a:gdLst/>
                <a:ahLst/>
                <a:cxnLst/>
                <a:rect l="l" t="t" r="r" b="b"/>
                <a:pathLst>
                  <a:path w="78" h="48" extrusionOk="0">
                    <a:moveTo>
                      <a:pt x="0" y="48"/>
                    </a:moveTo>
                    <a:lnTo>
                      <a:pt x="0" y="48"/>
                    </a:ln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40"/>
                      <a:pt x="62" y="1"/>
                      <a:pt x="39" y="1"/>
                    </a:cubicBezTo>
                    <a:cubicBezTo>
                      <a:pt x="15" y="-7"/>
                      <a:pt x="0" y="48"/>
                      <a:pt x="0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33"/>
              <p:cNvSpPr/>
              <p:nvPr/>
            </p:nvSpPr>
            <p:spPr>
              <a:xfrm>
                <a:off x="5369684" y="2118530"/>
                <a:ext cx="126488" cy="162628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33" extrusionOk="0">
                    <a:moveTo>
                      <a:pt x="43" y="44"/>
                    </a:moveTo>
                    <a:lnTo>
                      <a:pt x="43" y="44"/>
                    </a:lnTo>
                    <a:cubicBezTo>
                      <a:pt x="82" y="-3"/>
                      <a:pt x="192" y="-27"/>
                      <a:pt x="232" y="44"/>
                    </a:cubicBezTo>
                    <a:cubicBezTo>
                      <a:pt x="263" y="91"/>
                      <a:pt x="263" y="186"/>
                      <a:pt x="255" y="225"/>
                    </a:cubicBezTo>
                    <a:cubicBezTo>
                      <a:pt x="239" y="319"/>
                      <a:pt x="168" y="367"/>
                      <a:pt x="82" y="304"/>
                    </a:cubicBezTo>
                    <a:cubicBezTo>
                      <a:pt x="4" y="233"/>
                      <a:pt x="-36" y="123"/>
                      <a:pt x="43" y="44"/>
                    </a:cubicBezTo>
                    <a:close/>
                  </a:path>
                </a:pathLst>
              </a:custGeom>
              <a:solidFill>
                <a:srgbClr val="FFC8B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33"/>
              <p:cNvSpPr/>
              <p:nvPr/>
            </p:nvSpPr>
            <p:spPr>
              <a:xfrm>
                <a:off x="5342335" y="2087274"/>
                <a:ext cx="160674" cy="16507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38" extrusionOk="0">
                    <a:moveTo>
                      <a:pt x="5" y="132"/>
                    </a:moveTo>
                    <a:lnTo>
                      <a:pt x="5" y="132"/>
                    </a:lnTo>
                    <a:cubicBezTo>
                      <a:pt x="-20" y="-2"/>
                      <a:pt x="193" y="-10"/>
                      <a:pt x="240" y="6"/>
                    </a:cubicBezTo>
                    <a:cubicBezTo>
                      <a:pt x="319" y="21"/>
                      <a:pt x="335" y="69"/>
                      <a:pt x="327" y="132"/>
                    </a:cubicBezTo>
                    <a:cubicBezTo>
                      <a:pt x="327" y="179"/>
                      <a:pt x="311" y="194"/>
                      <a:pt x="248" y="179"/>
                    </a:cubicBezTo>
                    <a:cubicBezTo>
                      <a:pt x="217" y="226"/>
                      <a:pt x="138" y="234"/>
                      <a:pt x="114" y="219"/>
                    </a:cubicBezTo>
                    <a:cubicBezTo>
                      <a:pt x="114" y="258"/>
                      <a:pt x="75" y="352"/>
                      <a:pt x="75" y="336"/>
                    </a:cubicBezTo>
                    <a:cubicBezTo>
                      <a:pt x="60" y="274"/>
                      <a:pt x="-20" y="203"/>
                      <a:pt x="5" y="1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33"/>
              <p:cNvSpPr/>
              <p:nvPr/>
            </p:nvSpPr>
            <p:spPr>
              <a:xfrm>
                <a:off x="5384823" y="2205461"/>
                <a:ext cx="24907" cy="30767"/>
              </a:xfrm>
              <a:custGeom>
                <a:avLst/>
                <a:gdLst/>
                <a:ahLst/>
                <a:cxnLst/>
                <a:rect l="l" t="t" r="r" b="b"/>
                <a:pathLst>
                  <a:path w="51" h="63" extrusionOk="0">
                    <a:moveTo>
                      <a:pt x="51" y="23"/>
                    </a:moveTo>
                    <a:lnTo>
                      <a:pt x="51" y="23"/>
                    </a:lnTo>
                    <a:cubicBezTo>
                      <a:pt x="51" y="23"/>
                      <a:pt x="27" y="-16"/>
                      <a:pt x="4" y="8"/>
                    </a:cubicBezTo>
                    <a:cubicBezTo>
                      <a:pt x="-12" y="39"/>
                      <a:pt x="27" y="63"/>
                      <a:pt x="27" y="63"/>
                    </a:cubicBezTo>
                    <a:lnTo>
                      <a:pt x="51" y="23"/>
                    </a:lnTo>
                    <a:close/>
                  </a:path>
                </a:pathLst>
              </a:custGeom>
              <a:solidFill>
                <a:srgbClr val="FFC8B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33"/>
              <p:cNvSpPr/>
              <p:nvPr/>
            </p:nvSpPr>
            <p:spPr>
              <a:xfrm>
                <a:off x="5716427" y="2455508"/>
                <a:ext cx="27837" cy="22954"/>
              </a:xfrm>
              <a:custGeom>
                <a:avLst/>
                <a:gdLst/>
                <a:ahLst/>
                <a:cxnLst/>
                <a:rect l="l" t="t" r="r" b="b"/>
                <a:pathLst>
                  <a:path w="57" h="47" extrusionOk="0">
                    <a:moveTo>
                      <a:pt x="33" y="47"/>
                    </a:moveTo>
                    <a:lnTo>
                      <a:pt x="33" y="47"/>
                    </a:lnTo>
                    <a:cubicBezTo>
                      <a:pt x="33" y="47"/>
                      <a:pt x="57" y="23"/>
                      <a:pt x="57" y="15"/>
                    </a:cubicBezTo>
                    <a:cubicBezTo>
                      <a:pt x="49" y="0"/>
                      <a:pt x="41" y="0"/>
                      <a:pt x="33" y="0"/>
                    </a:cubicBezTo>
                    <a:cubicBezTo>
                      <a:pt x="25" y="0"/>
                      <a:pt x="-6" y="15"/>
                      <a:pt x="2" y="31"/>
                    </a:cubicBezTo>
                    <a:cubicBezTo>
                      <a:pt x="2" y="39"/>
                      <a:pt x="33" y="47"/>
                      <a:pt x="33" y="47"/>
                    </a:cubicBezTo>
                    <a:close/>
                  </a:path>
                </a:pathLst>
              </a:custGeom>
              <a:solidFill>
                <a:srgbClr val="FFC8B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33"/>
              <p:cNvSpPr/>
              <p:nvPr/>
            </p:nvSpPr>
            <p:spPr>
              <a:xfrm>
                <a:off x="5698357" y="2405694"/>
                <a:ext cx="61535" cy="5714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17" extrusionOk="0">
                    <a:moveTo>
                      <a:pt x="70" y="117"/>
                    </a:moveTo>
                    <a:lnTo>
                      <a:pt x="70" y="117"/>
                    </a:lnTo>
                    <a:cubicBezTo>
                      <a:pt x="126" y="70"/>
                      <a:pt x="126" y="70"/>
                      <a:pt x="126" y="70"/>
                    </a:cubicBezTo>
                    <a:cubicBezTo>
                      <a:pt x="126" y="70"/>
                      <a:pt x="110" y="0"/>
                      <a:pt x="62" y="0"/>
                    </a:cubicBezTo>
                    <a:cubicBezTo>
                      <a:pt x="23" y="0"/>
                      <a:pt x="-16" y="39"/>
                      <a:pt x="7" y="78"/>
                    </a:cubicBezTo>
                    <a:cubicBezTo>
                      <a:pt x="31" y="117"/>
                      <a:pt x="70" y="117"/>
                      <a:pt x="70" y="117"/>
                    </a:cubicBezTo>
                    <a:close/>
                  </a:path>
                </a:pathLst>
              </a:custGeom>
              <a:solidFill>
                <a:srgbClr val="CEB3A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33"/>
              <p:cNvSpPr/>
              <p:nvPr/>
            </p:nvSpPr>
            <p:spPr>
              <a:xfrm>
                <a:off x="5697869" y="2390066"/>
                <a:ext cx="11721" cy="11233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8" y="7"/>
                      <a:pt x="8" y="16"/>
                    </a:cubicBezTo>
                    <a:lnTo>
                      <a:pt x="16" y="23"/>
                    </a:lnTo>
                    <a:cubicBezTo>
                      <a:pt x="24" y="7"/>
                      <a:pt x="24" y="7"/>
                      <a:pt x="24" y="7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D6C5CC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33"/>
              <p:cNvSpPr/>
              <p:nvPr/>
            </p:nvSpPr>
            <p:spPr>
              <a:xfrm>
                <a:off x="5697869" y="2390066"/>
                <a:ext cx="7814" cy="11233"/>
              </a:xfrm>
              <a:custGeom>
                <a:avLst/>
                <a:gdLst/>
                <a:ahLst/>
                <a:cxnLst/>
                <a:rect l="l" t="t" r="r" b="b"/>
                <a:pathLst>
                  <a:path w="16" h="2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7"/>
                      <a:pt x="0" y="7"/>
                      <a:pt x="0" y="7"/>
                    </a:cubicBezTo>
                    <a:lnTo>
                      <a:pt x="0" y="16"/>
                    </a:lnTo>
                    <a:cubicBezTo>
                      <a:pt x="8" y="16"/>
                      <a:pt x="8" y="23"/>
                      <a:pt x="8" y="23"/>
                    </a:cubicBezTo>
                    <a:cubicBezTo>
                      <a:pt x="16" y="7"/>
                      <a:pt x="16" y="7"/>
                      <a:pt x="16" y="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4F4F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33"/>
              <p:cNvSpPr/>
              <p:nvPr/>
            </p:nvSpPr>
            <p:spPr>
              <a:xfrm>
                <a:off x="5697869" y="2490182"/>
                <a:ext cx="19535" cy="15140"/>
              </a:xfrm>
              <a:custGeom>
                <a:avLst/>
                <a:gdLst/>
                <a:ahLst/>
                <a:cxnLst/>
                <a:rect l="l" t="t" r="r" b="b"/>
                <a:pathLst>
                  <a:path w="40" h="31" extrusionOk="0">
                    <a:moveTo>
                      <a:pt x="24" y="0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8" y="31"/>
                    </a:lnTo>
                    <a:lnTo>
                      <a:pt x="40" y="1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33"/>
              <p:cNvSpPr/>
              <p:nvPr/>
            </p:nvSpPr>
            <p:spPr>
              <a:xfrm>
                <a:off x="5690544" y="2420833"/>
                <a:ext cx="49814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57" extrusionOk="0">
                    <a:moveTo>
                      <a:pt x="102" y="24"/>
                    </a:moveTo>
                    <a:lnTo>
                      <a:pt x="102" y="24"/>
                    </a:lnTo>
                    <a:cubicBezTo>
                      <a:pt x="102" y="24"/>
                      <a:pt x="55" y="126"/>
                      <a:pt x="55" y="133"/>
                    </a:cubicBezTo>
                    <a:cubicBezTo>
                      <a:pt x="47" y="142"/>
                      <a:pt x="62" y="157"/>
                      <a:pt x="47" y="157"/>
                    </a:cubicBezTo>
                    <a:cubicBezTo>
                      <a:pt x="31" y="157"/>
                      <a:pt x="0" y="133"/>
                      <a:pt x="0" y="133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102" y="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33"/>
              <p:cNvSpPr/>
              <p:nvPr/>
            </p:nvSpPr>
            <p:spPr>
              <a:xfrm>
                <a:off x="5678823" y="2428159"/>
                <a:ext cx="49814" cy="77163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58" extrusionOk="0">
                    <a:moveTo>
                      <a:pt x="102" y="24"/>
                    </a:moveTo>
                    <a:lnTo>
                      <a:pt x="102" y="24"/>
                    </a:lnTo>
                    <a:cubicBezTo>
                      <a:pt x="102" y="24"/>
                      <a:pt x="55" y="127"/>
                      <a:pt x="55" y="134"/>
                    </a:cubicBezTo>
                    <a:cubicBezTo>
                      <a:pt x="47" y="142"/>
                      <a:pt x="63" y="158"/>
                      <a:pt x="47" y="158"/>
                    </a:cubicBezTo>
                    <a:cubicBezTo>
                      <a:pt x="32" y="158"/>
                      <a:pt x="16" y="150"/>
                      <a:pt x="8" y="142"/>
                    </a:cubicBezTo>
                    <a:cubicBezTo>
                      <a:pt x="0" y="142"/>
                      <a:pt x="0" y="134"/>
                      <a:pt x="0" y="134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102" y="2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11875" rIns="90000" bIns="118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3"/>
              <p:cNvSpPr/>
              <p:nvPr/>
            </p:nvSpPr>
            <p:spPr>
              <a:xfrm>
                <a:off x="5709590" y="2407647"/>
                <a:ext cx="96209" cy="85954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76" extrusionOk="0">
                    <a:moveTo>
                      <a:pt x="0" y="58"/>
                    </a:moveTo>
                    <a:lnTo>
                      <a:pt x="0" y="58"/>
                    </a:lnTo>
                    <a:lnTo>
                      <a:pt x="0" y="58"/>
                    </a:lnTo>
                    <a:cubicBezTo>
                      <a:pt x="197" y="176"/>
                      <a:pt x="197" y="176"/>
                      <a:pt x="197" y="176"/>
                    </a:cubicBezTo>
                    <a:cubicBezTo>
                      <a:pt x="189" y="121"/>
                      <a:pt x="189" y="121"/>
                      <a:pt x="189" y="121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3"/>
                      <a:pt x="23" y="-4"/>
                      <a:pt x="16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0" y="11"/>
                      <a:pt x="0" y="11"/>
                      <a:pt x="0" y="19"/>
                    </a:cubicBez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cubicBezTo>
                      <a:pt x="0" y="58"/>
                      <a:pt x="0" y="58"/>
                      <a:pt x="0" y="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18350" rIns="90000" bIns="18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3"/>
              <p:cNvSpPr/>
              <p:nvPr/>
            </p:nvSpPr>
            <p:spPr>
              <a:xfrm>
                <a:off x="5801892" y="2462833"/>
                <a:ext cx="15139" cy="307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63" extrusionOk="0">
                    <a:moveTo>
                      <a:pt x="31" y="56"/>
                    </a:moveTo>
                    <a:lnTo>
                      <a:pt x="31" y="56"/>
                    </a:lnTo>
                    <a:cubicBezTo>
                      <a:pt x="16" y="63"/>
                      <a:pt x="16" y="63"/>
                      <a:pt x="16" y="63"/>
                    </a:cubicBezTo>
                    <a:cubicBezTo>
                      <a:pt x="8" y="63"/>
                      <a:pt x="0" y="63"/>
                      <a:pt x="0" y="56"/>
                    </a:cubicBezTo>
                    <a:cubicBezTo>
                      <a:pt x="0" y="16"/>
                      <a:pt x="0" y="16"/>
                      <a:pt x="0" y="16"/>
                    </a:cubicBezTo>
                    <a:lnTo>
                      <a:pt x="8" y="8"/>
                    </a:lnTo>
                    <a:cubicBezTo>
                      <a:pt x="23" y="0"/>
                      <a:pt x="23" y="0"/>
                      <a:pt x="23" y="0"/>
                    </a:cubicBezTo>
                    <a:cubicBezTo>
                      <a:pt x="31" y="0"/>
                      <a:pt x="31" y="0"/>
                      <a:pt x="31" y="8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1" y="47"/>
                      <a:pt x="31" y="47"/>
                      <a:pt x="31" y="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33"/>
              <p:cNvSpPr/>
              <p:nvPr/>
            </p:nvSpPr>
            <p:spPr>
              <a:xfrm>
                <a:off x="5697869" y="2384694"/>
                <a:ext cx="123069" cy="105488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16" extrusionOk="0">
                    <a:moveTo>
                      <a:pt x="8" y="74"/>
                    </a:moveTo>
                    <a:lnTo>
                      <a:pt x="8" y="74"/>
                    </a:lnTo>
                    <a:lnTo>
                      <a:pt x="8" y="74"/>
                    </a:lnTo>
                    <a:cubicBezTo>
                      <a:pt x="252" y="216"/>
                      <a:pt x="252" y="216"/>
                      <a:pt x="252" y="216"/>
                    </a:cubicBezTo>
                    <a:cubicBezTo>
                      <a:pt x="244" y="152"/>
                      <a:pt x="244" y="152"/>
                      <a:pt x="244" y="152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3"/>
                      <a:pt x="40" y="-5"/>
                      <a:pt x="32" y="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8" y="18"/>
                      <a:pt x="8" y="27"/>
                    </a:cubicBezTo>
                    <a:lnTo>
                      <a:pt x="8" y="27"/>
                    </a:lnTo>
                    <a:lnTo>
                      <a:pt x="8" y="27"/>
                    </a:lnTo>
                    <a:cubicBezTo>
                      <a:pt x="0" y="66"/>
                      <a:pt x="0" y="66"/>
                      <a:pt x="0" y="66"/>
                    </a:cubicBezTo>
                    <a:cubicBezTo>
                      <a:pt x="0" y="74"/>
                      <a:pt x="8" y="74"/>
                      <a:pt x="8" y="7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32750" rIns="90000" bIns="32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33"/>
              <p:cNvSpPr/>
              <p:nvPr/>
            </p:nvSpPr>
            <p:spPr>
              <a:xfrm>
                <a:off x="5717404" y="2386159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A3B7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33"/>
              <p:cNvSpPr/>
              <p:nvPr/>
            </p:nvSpPr>
            <p:spPr>
              <a:xfrm>
                <a:off x="5701776" y="2386159"/>
                <a:ext cx="134790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57" extrusionOk="0">
                    <a:moveTo>
                      <a:pt x="32" y="0"/>
                    </a:moveTo>
                    <a:lnTo>
                      <a:pt x="32" y="0"/>
                    </a:lnTo>
                    <a:lnTo>
                      <a:pt x="32" y="0"/>
                    </a:lnTo>
                    <a:lnTo>
                      <a:pt x="24" y="0"/>
                    </a:lnTo>
                    <a:cubicBezTo>
                      <a:pt x="8" y="8"/>
                      <a:pt x="8" y="8"/>
                      <a:pt x="8" y="8"/>
                    </a:cubicBezTo>
                    <a:cubicBezTo>
                      <a:pt x="0" y="8"/>
                      <a:pt x="0" y="15"/>
                      <a:pt x="0" y="24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244" y="157"/>
                      <a:pt x="244" y="157"/>
                      <a:pt x="244" y="157"/>
                    </a:cubicBezTo>
                    <a:cubicBezTo>
                      <a:pt x="276" y="142"/>
                      <a:pt x="276" y="142"/>
                      <a:pt x="276" y="142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33"/>
              <p:cNvSpPr/>
              <p:nvPr/>
            </p:nvSpPr>
            <p:spPr>
              <a:xfrm>
                <a:off x="5817032" y="2454043"/>
                <a:ext cx="19535" cy="37605"/>
              </a:xfrm>
              <a:custGeom>
                <a:avLst/>
                <a:gdLst/>
                <a:ahLst/>
                <a:cxnLst/>
                <a:rect l="l" t="t" r="r" b="b"/>
                <a:pathLst>
                  <a:path w="40" h="77" extrusionOk="0">
                    <a:moveTo>
                      <a:pt x="31" y="65"/>
                    </a:moveTo>
                    <a:lnTo>
                      <a:pt x="31" y="65"/>
                    </a:lnTo>
                    <a:cubicBezTo>
                      <a:pt x="16" y="74"/>
                      <a:pt x="16" y="74"/>
                      <a:pt x="16" y="74"/>
                    </a:cubicBezTo>
                    <a:cubicBezTo>
                      <a:pt x="8" y="81"/>
                      <a:pt x="0" y="74"/>
                      <a:pt x="0" y="6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8"/>
                      <a:pt x="8" y="10"/>
                      <a:pt x="16" y="10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1" y="-5"/>
                      <a:pt x="40" y="3"/>
                      <a:pt x="40" y="1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8"/>
                      <a:pt x="40" y="58"/>
                      <a:pt x="31" y="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33"/>
              <p:cNvSpPr/>
              <p:nvPr/>
            </p:nvSpPr>
            <p:spPr>
              <a:xfrm>
                <a:off x="5820939" y="2458926"/>
                <a:ext cx="11233" cy="18558"/>
              </a:xfrm>
              <a:custGeom>
                <a:avLst/>
                <a:gdLst/>
                <a:ahLst/>
                <a:cxnLst/>
                <a:rect l="l" t="t" r="r" b="b"/>
                <a:pathLst>
                  <a:path w="23" h="38" extrusionOk="0">
                    <a:moveTo>
                      <a:pt x="16" y="0"/>
                    </a:moveTo>
                    <a:lnTo>
                      <a:pt x="16" y="0"/>
                    </a:lnTo>
                    <a:lnTo>
                      <a:pt x="16" y="8"/>
                    </a:lnTo>
                    <a:cubicBezTo>
                      <a:pt x="16" y="16"/>
                      <a:pt x="16" y="32"/>
                      <a:pt x="8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8" y="40"/>
                      <a:pt x="8" y="40"/>
                      <a:pt x="16" y="32"/>
                    </a:cubicBezTo>
                    <a:cubicBezTo>
                      <a:pt x="23" y="32"/>
                      <a:pt x="23" y="16"/>
                      <a:pt x="23" y="8"/>
                    </a:cubicBezTo>
                    <a:cubicBezTo>
                      <a:pt x="23" y="0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33"/>
              <p:cNvSpPr/>
              <p:nvPr/>
            </p:nvSpPr>
            <p:spPr>
              <a:xfrm>
                <a:off x="5820939" y="2458926"/>
                <a:ext cx="7814" cy="15628"/>
              </a:xfrm>
              <a:custGeom>
                <a:avLst/>
                <a:gdLst/>
                <a:ahLst/>
                <a:cxnLst/>
                <a:rect l="l" t="t" r="r" b="b"/>
                <a:pathLst>
                  <a:path w="16" h="32" extrusionOk="0">
                    <a:moveTo>
                      <a:pt x="16" y="8"/>
                    </a:moveTo>
                    <a:lnTo>
                      <a:pt x="16" y="8"/>
                    </a:lnTo>
                    <a:cubicBezTo>
                      <a:pt x="16" y="0"/>
                      <a:pt x="16" y="0"/>
                      <a:pt x="16" y="0"/>
                    </a:cubicBezTo>
                    <a:lnTo>
                      <a:pt x="16" y="0"/>
                    </a:lnTo>
                    <a:cubicBezTo>
                      <a:pt x="8" y="8"/>
                      <a:pt x="0" y="16"/>
                      <a:pt x="0" y="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16" y="32"/>
                      <a:pt x="16" y="16"/>
                      <a:pt x="16" y="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33"/>
              <p:cNvSpPr/>
              <p:nvPr/>
            </p:nvSpPr>
            <p:spPr>
              <a:xfrm>
                <a:off x="5705683" y="2386159"/>
                <a:ext cx="123069" cy="69349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42" extrusionOk="0">
                    <a:moveTo>
                      <a:pt x="244" y="142"/>
                    </a:moveTo>
                    <a:lnTo>
                      <a:pt x="252" y="142"/>
                    </a:lnTo>
                    <a:lnTo>
                      <a:pt x="16" y="0"/>
                    </a:lnTo>
                    <a:lnTo>
                      <a:pt x="0" y="8"/>
                    </a:lnTo>
                    <a:lnTo>
                      <a:pt x="244" y="1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6100" rIns="90000" bIns="6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33"/>
              <p:cNvSpPr/>
              <p:nvPr/>
            </p:nvSpPr>
            <p:spPr>
              <a:xfrm>
                <a:off x="5817032" y="2443787"/>
                <a:ext cx="3907" cy="7814"/>
              </a:xfrm>
              <a:custGeom>
                <a:avLst/>
                <a:gdLst/>
                <a:ahLst/>
                <a:cxnLst/>
                <a:rect l="l" t="t" r="r" b="b"/>
                <a:pathLst>
                  <a:path w="8" h="16" extrusionOk="0">
                    <a:moveTo>
                      <a:pt x="8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33"/>
              <p:cNvSpPr/>
              <p:nvPr/>
            </p:nvSpPr>
            <p:spPr>
              <a:xfrm>
                <a:off x="5813125" y="2439880"/>
                <a:ext cx="3907" cy="11721"/>
              </a:xfrm>
              <a:custGeom>
                <a:avLst/>
                <a:gdLst/>
                <a:ahLst/>
                <a:cxnLst/>
                <a:rect l="l" t="t" r="r" b="b"/>
                <a:pathLst>
                  <a:path w="8" h="24" extrusionOk="0">
                    <a:moveTo>
                      <a:pt x="8" y="16"/>
                    </a:moveTo>
                    <a:lnTo>
                      <a:pt x="0" y="24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33"/>
              <p:cNvSpPr/>
              <p:nvPr/>
            </p:nvSpPr>
            <p:spPr>
              <a:xfrm>
                <a:off x="5805799" y="2443787"/>
                <a:ext cx="11233" cy="7814"/>
              </a:xfrm>
              <a:custGeom>
                <a:avLst/>
                <a:gdLst/>
                <a:ahLst/>
                <a:cxnLst/>
                <a:rect l="l" t="t" r="r" b="b"/>
                <a:pathLst>
                  <a:path w="23" h="16" extrusionOk="0">
                    <a:moveTo>
                      <a:pt x="23" y="0"/>
                    </a:moveTo>
                    <a:lnTo>
                      <a:pt x="15" y="0"/>
                    </a:lnTo>
                    <a:lnTo>
                      <a:pt x="0" y="8"/>
                    </a:lnTo>
                    <a:lnTo>
                      <a:pt x="23" y="1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33"/>
              <p:cNvSpPr/>
              <p:nvPr/>
            </p:nvSpPr>
            <p:spPr>
              <a:xfrm>
                <a:off x="5813125" y="2439880"/>
                <a:ext cx="7814" cy="3907"/>
              </a:xfrm>
              <a:custGeom>
                <a:avLst/>
                <a:gdLst/>
                <a:ahLst/>
                <a:cxnLst/>
                <a:rect l="l" t="t" r="r" b="b"/>
                <a:pathLst>
                  <a:path w="16" h="8" extrusionOk="0">
                    <a:moveTo>
                      <a:pt x="8" y="0"/>
                    </a:moveTo>
                    <a:lnTo>
                      <a:pt x="16" y="8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33"/>
              <p:cNvSpPr/>
              <p:nvPr/>
            </p:nvSpPr>
            <p:spPr>
              <a:xfrm>
                <a:off x="5705683" y="2409112"/>
                <a:ext cx="11721" cy="11721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24" y="0"/>
                    </a:move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16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33"/>
              <p:cNvSpPr/>
              <p:nvPr/>
            </p:nvSpPr>
            <p:spPr>
              <a:xfrm>
                <a:off x="5709590" y="2413019"/>
                <a:ext cx="11233" cy="7814"/>
              </a:xfrm>
              <a:custGeom>
                <a:avLst/>
                <a:gdLst/>
                <a:ahLst/>
                <a:cxnLst/>
                <a:rect l="l" t="t" r="r" b="b"/>
                <a:pathLst>
                  <a:path w="23" h="16" extrusionOk="0">
                    <a:moveTo>
                      <a:pt x="23" y="0"/>
                    </a:move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33"/>
              <p:cNvSpPr/>
              <p:nvPr/>
            </p:nvSpPr>
            <p:spPr>
              <a:xfrm>
                <a:off x="5717404" y="2413019"/>
                <a:ext cx="11233" cy="11721"/>
              </a:xfrm>
              <a:custGeom>
                <a:avLst/>
                <a:gdLst/>
                <a:ahLst/>
                <a:cxnLst/>
                <a:rect l="l" t="t" r="r" b="b"/>
                <a:pathLst>
                  <a:path w="23" h="24" extrusionOk="0">
                    <a:moveTo>
                      <a:pt x="23" y="8"/>
                    </a:move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23" y="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33"/>
              <p:cNvSpPr/>
              <p:nvPr/>
            </p:nvSpPr>
            <p:spPr>
              <a:xfrm>
                <a:off x="5678823" y="2416926"/>
                <a:ext cx="46395" cy="84488"/>
              </a:xfrm>
              <a:custGeom>
                <a:avLst/>
                <a:gdLst/>
                <a:ahLst/>
                <a:cxnLst/>
                <a:rect l="l" t="t" r="r" b="b"/>
                <a:pathLst>
                  <a:path w="95" h="173" extrusionOk="0">
                    <a:moveTo>
                      <a:pt x="39" y="0"/>
                    </a:moveTo>
                    <a:lnTo>
                      <a:pt x="39" y="0"/>
                    </a:ln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2" y="32"/>
                      <a:pt x="32" y="39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9" y="55"/>
                      <a:pt x="8" y="126"/>
                      <a:pt x="0" y="141"/>
                    </a:cubicBezTo>
                    <a:cubicBezTo>
                      <a:pt x="0" y="150"/>
                      <a:pt x="8" y="150"/>
                      <a:pt x="16" y="157"/>
                    </a:cubicBezTo>
                    <a:cubicBezTo>
                      <a:pt x="32" y="173"/>
                      <a:pt x="32" y="173"/>
                      <a:pt x="32" y="173"/>
                    </a:cubicBezTo>
                    <a:cubicBezTo>
                      <a:pt x="39" y="173"/>
                      <a:pt x="39" y="173"/>
                      <a:pt x="47" y="165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5" y="39"/>
                      <a:pt x="95" y="39"/>
                      <a:pt x="95" y="32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7275" rIns="90000" bIns="17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33"/>
              <p:cNvSpPr/>
              <p:nvPr/>
            </p:nvSpPr>
            <p:spPr>
              <a:xfrm>
                <a:off x="5682730" y="2420833"/>
                <a:ext cx="38093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78" h="157" extrusionOk="0">
                    <a:moveTo>
                      <a:pt x="31" y="157"/>
                    </a:moveTo>
                    <a:lnTo>
                      <a:pt x="31" y="157"/>
                    </a:lnTo>
                    <a:lnTo>
                      <a:pt x="31" y="157"/>
                    </a:lnTo>
                    <a:cubicBezTo>
                      <a:pt x="8" y="149"/>
                      <a:pt x="8" y="149"/>
                      <a:pt x="8" y="149"/>
                    </a:cubicBezTo>
                    <a:cubicBezTo>
                      <a:pt x="8" y="142"/>
                      <a:pt x="8" y="142"/>
                      <a:pt x="8" y="142"/>
                    </a:cubicBezTo>
                    <a:cubicBezTo>
                      <a:pt x="0" y="142"/>
                      <a:pt x="0" y="142"/>
                      <a:pt x="0" y="142"/>
                    </a:cubicBezTo>
                    <a:lnTo>
                      <a:pt x="0" y="133"/>
                    </a:lnTo>
                    <a:cubicBezTo>
                      <a:pt x="8" y="126"/>
                      <a:pt x="39" y="47"/>
                      <a:pt x="31" y="3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4" y="24"/>
                      <a:pt x="24" y="15"/>
                      <a:pt x="24" y="1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78" y="31"/>
                      <a:pt x="78" y="31"/>
                      <a:pt x="78" y="31"/>
                    </a:cubicBezTo>
                    <a:lnTo>
                      <a:pt x="78" y="31"/>
                    </a:lnTo>
                    <a:cubicBezTo>
                      <a:pt x="31" y="157"/>
                      <a:pt x="31" y="157"/>
                      <a:pt x="31" y="1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33"/>
              <p:cNvSpPr/>
              <p:nvPr/>
            </p:nvSpPr>
            <p:spPr>
              <a:xfrm>
                <a:off x="5720823" y="2455508"/>
                <a:ext cx="39070" cy="17093"/>
              </a:xfrm>
              <a:custGeom>
                <a:avLst/>
                <a:gdLst/>
                <a:ahLst/>
                <a:cxnLst/>
                <a:rect l="l" t="t" r="r" b="b"/>
                <a:pathLst>
                  <a:path w="80" h="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2" y="23"/>
                      <a:pt x="40" y="31"/>
                    </a:cubicBezTo>
                    <a:cubicBezTo>
                      <a:pt x="48" y="39"/>
                      <a:pt x="64" y="31"/>
                      <a:pt x="80" y="23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64" y="23"/>
                      <a:pt x="71" y="23"/>
                      <a:pt x="55" y="23"/>
                    </a:cubicBezTo>
                    <a:cubicBezTo>
                      <a:pt x="48" y="15"/>
                      <a:pt x="16" y="0"/>
                      <a:pt x="1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33"/>
              <p:cNvSpPr/>
              <p:nvPr/>
            </p:nvSpPr>
            <p:spPr>
              <a:xfrm>
                <a:off x="5720823" y="2451601"/>
                <a:ext cx="39070" cy="21488"/>
              </a:xfrm>
              <a:custGeom>
                <a:avLst/>
                <a:gdLst/>
                <a:ahLst/>
                <a:cxnLst/>
                <a:rect l="l" t="t" r="r" b="b"/>
                <a:pathLst>
                  <a:path w="80" h="44" extrusionOk="0">
                    <a:moveTo>
                      <a:pt x="0" y="15"/>
                    </a:moveTo>
                    <a:lnTo>
                      <a:pt x="0" y="15"/>
                    </a:lnTo>
                    <a:cubicBezTo>
                      <a:pt x="0" y="15"/>
                      <a:pt x="24" y="31"/>
                      <a:pt x="32" y="39"/>
                    </a:cubicBezTo>
                    <a:cubicBezTo>
                      <a:pt x="48" y="47"/>
                      <a:pt x="55" y="47"/>
                      <a:pt x="64" y="31"/>
                    </a:cubicBezTo>
                    <a:cubicBezTo>
                      <a:pt x="71" y="23"/>
                      <a:pt x="80" y="8"/>
                      <a:pt x="80" y="8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0"/>
                      <a:pt x="71" y="8"/>
                      <a:pt x="64" y="15"/>
                    </a:cubicBezTo>
                    <a:cubicBezTo>
                      <a:pt x="64" y="23"/>
                      <a:pt x="55" y="39"/>
                      <a:pt x="48" y="31"/>
                    </a:cubicBezTo>
                    <a:cubicBezTo>
                      <a:pt x="32" y="31"/>
                      <a:pt x="0" y="8"/>
                      <a:pt x="0" y="8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33"/>
              <p:cNvSpPr/>
              <p:nvPr/>
            </p:nvSpPr>
            <p:spPr>
              <a:xfrm>
                <a:off x="5732543" y="2450624"/>
                <a:ext cx="7814" cy="12209"/>
              </a:xfrm>
              <a:custGeom>
                <a:avLst/>
                <a:gdLst/>
                <a:ahLst/>
                <a:cxnLst/>
                <a:rect l="l" t="t" r="r" b="b"/>
                <a:pathLst>
                  <a:path w="16" h="25" extrusionOk="0">
                    <a:moveTo>
                      <a:pt x="0" y="2"/>
                    </a:moveTo>
                    <a:lnTo>
                      <a:pt x="0" y="2"/>
                    </a:lnTo>
                    <a:cubicBezTo>
                      <a:pt x="0" y="2"/>
                      <a:pt x="0" y="-6"/>
                      <a:pt x="0" y="10"/>
                    </a:cubicBezTo>
                    <a:cubicBezTo>
                      <a:pt x="0" y="17"/>
                      <a:pt x="8" y="25"/>
                      <a:pt x="8" y="25"/>
                    </a:cubicBezTo>
                    <a:cubicBezTo>
                      <a:pt x="16" y="17"/>
                      <a:pt x="16" y="17"/>
                      <a:pt x="16" y="17"/>
                    </a:cubicBezTo>
                    <a:lnTo>
                      <a:pt x="16" y="10"/>
                    </a:lnTo>
                    <a:cubicBezTo>
                      <a:pt x="8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684F4F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33"/>
              <p:cNvSpPr/>
              <p:nvPr/>
            </p:nvSpPr>
            <p:spPr>
              <a:xfrm>
                <a:off x="5728636" y="2447694"/>
                <a:ext cx="7814" cy="15140"/>
              </a:xfrm>
              <a:custGeom>
                <a:avLst/>
                <a:gdLst/>
                <a:ahLst/>
                <a:cxnLst/>
                <a:rect l="l" t="t" r="r" b="b"/>
                <a:pathLst>
                  <a:path w="16" h="3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8"/>
                      <a:pt x="0" y="16"/>
                    </a:cubicBezTo>
                    <a:cubicBezTo>
                      <a:pt x="8" y="23"/>
                      <a:pt x="16" y="31"/>
                      <a:pt x="16" y="31"/>
                    </a:cubicBezTo>
                    <a:lnTo>
                      <a:pt x="16" y="31"/>
                    </a:lnTo>
                    <a:cubicBezTo>
                      <a:pt x="16" y="31"/>
                      <a:pt x="8" y="23"/>
                      <a:pt x="8" y="8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33"/>
              <p:cNvSpPr/>
              <p:nvPr/>
            </p:nvSpPr>
            <p:spPr>
              <a:xfrm>
                <a:off x="5613381" y="2435973"/>
                <a:ext cx="125511" cy="7862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61" extrusionOk="0">
                    <a:moveTo>
                      <a:pt x="236" y="63"/>
                    </a:moveTo>
                    <a:lnTo>
                      <a:pt x="236" y="63"/>
                    </a:lnTo>
                    <a:cubicBezTo>
                      <a:pt x="197" y="63"/>
                      <a:pt x="158" y="47"/>
                      <a:pt x="166" y="40"/>
                    </a:cubicBezTo>
                    <a:cubicBezTo>
                      <a:pt x="173" y="8"/>
                      <a:pt x="166" y="0"/>
                      <a:pt x="166" y="0"/>
                    </a:cubicBezTo>
                    <a:cubicBezTo>
                      <a:pt x="158" y="0"/>
                      <a:pt x="158" y="8"/>
                      <a:pt x="142" y="16"/>
                    </a:cubicBezTo>
                    <a:cubicBezTo>
                      <a:pt x="134" y="24"/>
                      <a:pt x="102" y="32"/>
                      <a:pt x="87" y="40"/>
                    </a:cubicBezTo>
                    <a:cubicBezTo>
                      <a:pt x="71" y="55"/>
                      <a:pt x="24" y="55"/>
                      <a:pt x="0" y="71"/>
                    </a:cubicBezTo>
                    <a:cubicBezTo>
                      <a:pt x="8" y="150"/>
                      <a:pt x="8" y="150"/>
                      <a:pt x="8" y="150"/>
                    </a:cubicBezTo>
                    <a:cubicBezTo>
                      <a:pt x="24" y="150"/>
                      <a:pt x="79" y="126"/>
                      <a:pt x="87" y="126"/>
                    </a:cubicBezTo>
                    <a:cubicBezTo>
                      <a:pt x="102" y="134"/>
                      <a:pt x="111" y="134"/>
                      <a:pt x="134" y="150"/>
                    </a:cubicBezTo>
                    <a:cubicBezTo>
                      <a:pt x="173" y="166"/>
                      <a:pt x="181" y="166"/>
                      <a:pt x="229" y="142"/>
                    </a:cubicBezTo>
                    <a:cubicBezTo>
                      <a:pt x="244" y="134"/>
                      <a:pt x="244" y="126"/>
                      <a:pt x="244" y="111"/>
                    </a:cubicBezTo>
                    <a:cubicBezTo>
                      <a:pt x="260" y="111"/>
                      <a:pt x="260" y="95"/>
                      <a:pt x="252" y="87"/>
                    </a:cubicBezTo>
                    <a:cubicBezTo>
                      <a:pt x="260" y="79"/>
                      <a:pt x="260" y="63"/>
                      <a:pt x="236" y="63"/>
                    </a:cubicBezTo>
                    <a:close/>
                  </a:path>
                </a:pathLst>
              </a:custGeom>
              <a:solidFill>
                <a:srgbClr val="FFC8B5"/>
              </a:solidFill>
              <a:ln>
                <a:noFill/>
              </a:ln>
            </p:spPr>
            <p:txBody>
              <a:bodyPr spcFirstLastPara="1" wrap="square" lIns="90000" tIns="12950" rIns="90000" bIns="129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33"/>
              <p:cNvSpPr/>
              <p:nvPr/>
            </p:nvSpPr>
            <p:spPr>
              <a:xfrm>
                <a:off x="5725218" y="2451601"/>
                <a:ext cx="15139" cy="9279"/>
              </a:xfrm>
              <a:custGeom>
                <a:avLst/>
                <a:gdLst/>
                <a:ahLst/>
                <a:cxnLst/>
                <a:rect l="l" t="t" r="r" b="b"/>
                <a:pathLst>
                  <a:path w="31" h="19" extrusionOk="0">
                    <a:moveTo>
                      <a:pt x="15" y="0"/>
                    </a:moveTo>
                    <a:lnTo>
                      <a:pt x="15" y="0"/>
                    </a:lnTo>
                    <a:cubicBezTo>
                      <a:pt x="7" y="0"/>
                      <a:pt x="0" y="8"/>
                      <a:pt x="0" y="8"/>
                    </a:cubicBezTo>
                    <a:cubicBezTo>
                      <a:pt x="7" y="23"/>
                      <a:pt x="31" y="23"/>
                      <a:pt x="31" y="8"/>
                    </a:cubicBezTo>
                    <a:cubicBezTo>
                      <a:pt x="31" y="8"/>
                      <a:pt x="23" y="0"/>
                      <a:pt x="15" y="0"/>
                    </a:cubicBezTo>
                    <a:close/>
                  </a:path>
                </a:pathLst>
              </a:custGeom>
              <a:solidFill>
                <a:srgbClr val="FFC8B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33"/>
              <p:cNvSpPr/>
              <p:nvPr/>
            </p:nvSpPr>
            <p:spPr>
              <a:xfrm>
                <a:off x="5210475" y="2808601"/>
                <a:ext cx="245650" cy="20804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26" extrusionOk="0">
                    <a:moveTo>
                      <a:pt x="439" y="221"/>
                    </a:moveTo>
                    <a:lnTo>
                      <a:pt x="439" y="221"/>
                    </a:lnTo>
                    <a:cubicBezTo>
                      <a:pt x="439" y="221"/>
                      <a:pt x="330" y="142"/>
                      <a:pt x="259" y="111"/>
                    </a:cubicBezTo>
                    <a:cubicBezTo>
                      <a:pt x="180" y="71"/>
                      <a:pt x="77" y="0"/>
                      <a:pt x="77" y="0"/>
                    </a:cubicBezTo>
                    <a:cubicBezTo>
                      <a:pt x="77" y="0"/>
                      <a:pt x="-40" y="87"/>
                      <a:pt x="15" y="166"/>
                    </a:cubicBezTo>
                    <a:cubicBezTo>
                      <a:pt x="54" y="205"/>
                      <a:pt x="86" y="237"/>
                      <a:pt x="204" y="323"/>
                    </a:cubicBezTo>
                    <a:cubicBezTo>
                      <a:pt x="259" y="371"/>
                      <a:pt x="306" y="410"/>
                      <a:pt x="408" y="426"/>
                    </a:cubicBezTo>
                    <a:cubicBezTo>
                      <a:pt x="479" y="426"/>
                      <a:pt x="503" y="347"/>
                      <a:pt x="503" y="347"/>
                    </a:cubicBezTo>
                    <a:lnTo>
                      <a:pt x="439" y="2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33"/>
              <p:cNvSpPr/>
              <p:nvPr/>
            </p:nvSpPr>
            <p:spPr>
              <a:xfrm>
                <a:off x="5417544" y="2308996"/>
                <a:ext cx="72767" cy="9230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89" extrusionOk="0">
                    <a:moveTo>
                      <a:pt x="0" y="40"/>
                    </a:moveTo>
                    <a:lnTo>
                      <a:pt x="0" y="40"/>
                    </a:lnTo>
                    <a:cubicBezTo>
                      <a:pt x="0" y="40"/>
                      <a:pt x="47" y="71"/>
                      <a:pt x="126" y="0"/>
                    </a:cubicBezTo>
                    <a:cubicBezTo>
                      <a:pt x="134" y="64"/>
                      <a:pt x="149" y="189"/>
                      <a:pt x="149" y="189"/>
                    </a:cubicBezTo>
                    <a:lnTo>
                      <a:pt x="0" y="4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23025" rIns="90000" bIns="23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33"/>
              <p:cNvSpPr/>
              <p:nvPr/>
            </p:nvSpPr>
            <p:spPr>
              <a:xfrm>
                <a:off x="5356009" y="2266996"/>
                <a:ext cx="149930" cy="134302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5" extrusionOk="0">
                    <a:moveTo>
                      <a:pt x="47" y="0"/>
                    </a:moveTo>
                    <a:lnTo>
                      <a:pt x="47" y="0"/>
                    </a:lnTo>
                    <a:cubicBezTo>
                      <a:pt x="47" y="0"/>
                      <a:pt x="102" y="70"/>
                      <a:pt x="134" y="95"/>
                    </a:cubicBezTo>
                    <a:cubicBezTo>
                      <a:pt x="173" y="134"/>
                      <a:pt x="228" y="189"/>
                      <a:pt x="260" y="244"/>
                    </a:cubicBezTo>
                    <a:cubicBezTo>
                      <a:pt x="260" y="236"/>
                      <a:pt x="220" y="24"/>
                      <a:pt x="220" y="24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91" y="31"/>
                      <a:pt x="307" y="79"/>
                    </a:cubicBezTo>
                    <a:cubicBezTo>
                      <a:pt x="299" y="95"/>
                      <a:pt x="283" y="95"/>
                      <a:pt x="267" y="110"/>
                    </a:cubicBezTo>
                    <a:cubicBezTo>
                      <a:pt x="275" y="110"/>
                      <a:pt x="299" y="118"/>
                      <a:pt x="307" y="118"/>
                    </a:cubicBezTo>
                    <a:cubicBezTo>
                      <a:pt x="307" y="213"/>
                      <a:pt x="275" y="275"/>
                      <a:pt x="275" y="275"/>
                    </a:cubicBezTo>
                    <a:cubicBezTo>
                      <a:pt x="118" y="204"/>
                      <a:pt x="118" y="204"/>
                      <a:pt x="118" y="204"/>
                    </a:cubicBezTo>
                    <a:cubicBezTo>
                      <a:pt x="118" y="204"/>
                      <a:pt x="126" y="173"/>
                      <a:pt x="134" y="157"/>
                    </a:cubicBezTo>
                    <a:cubicBezTo>
                      <a:pt x="102" y="165"/>
                      <a:pt x="63" y="181"/>
                      <a:pt x="39" y="197"/>
                    </a:cubicBezTo>
                    <a:cubicBezTo>
                      <a:pt x="16" y="142"/>
                      <a:pt x="0" y="110"/>
                      <a:pt x="0" y="55"/>
                    </a:cubicBezTo>
                    <a:cubicBezTo>
                      <a:pt x="0" y="31"/>
                      <a:pt x="47" y="0"/>
                      <a:pt x="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33"/>
              <p:cNvSpPr/>
              <p:nvPr/>
            </p:nvSpPr>
            <p:spPr>
              <a:xfrm>
                <a:off x="5369684" y="2401298"/>
                <a:ext cx="74232" cy="87419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79" extrusionOk="0">
                    <a:moveTo>
                      <a:pt x="19" y="24"/>
                    </a:moveTo>
                    <a:lnTo>
                      <a:pt x="19" y="24"/>
                    </a:lnTo>
                    <a:cubicBezTo>
                      <a:pt x="106" y="0"/>
                      <a:pt x="106" y="0"/>
                      <a:pt x="106" y="0"/>
                    </a:cubicBezTo>
                    <a:cubicBezTo>
                      <a:pt x="122" y="0"/>
                      <a:pt x="129" y="9"/>
                      <a:pt x="137" y="16"/>
                    </a:cubicBezTo>
                    <a:cubicBezTo>
                      <a:pt x="145" y="55"/>
                      <a:pt x="161" y="126"/>
                      <a:pt x="145" y="150"/>
                    </a:cubicBezTo>
                    <a:cubicBezTo>
                      <a:pt x="122" y="182"/>
                      <a:pt x="43" y="197"/>
                      <a:pt x="27" y="142"/>
                    </a:cubicBezTo>
                    <a:cubicBezTo>
                      <a:pt x="11" y="111"/>
                      <a:pt x="4" y="71"/>
                      <a:pt x="4" y="48"/>
                    </a:cubicBezTo>
                    <a:cubicBezTo>
                      <a:pt x="-5" y="32"/>
                      <a:pt x="4" y="24"/>
                      <a:pt x="19" y="2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19425" rIns="90000" bIns="194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33"/>
              <p:cNvSpPr/>
              <p:nvPr/>
            </p:nvSpPr>
            <p:spPr>
              <a:xfrm>
                <a:off x="5375056" y="2413019"/>
                <a:ext cx="65442" cy="41023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0" y="31"/>
                    </a:moveTo>
                    <a:lnTo>
                      <a:pt x="0" y="31"/>
                    </a:lnTo>
                    <a:cubicBezTo>
                      <a:pt x="0" y="31"/>
                      <a:pt x="24" y="63"/>
                      <a:pt x="47" y="63"/>
                    </a:cubicBezTo>
                    <a:cubicBezTo>
                      <a:pt x="79" y="71"/>
                      <a:pt x="111" y="55"/>
                      <a:pt x="118" y="40"/>
                    </a:cubicBezTo>
                    <a:cubicBezTo>
                      <a:pt x="126" y="24"/>
                      <a:pt x="126" y="0"/>
                      <a:pt x="126" y="0"/>
                    </a:cubicBezTo>
                    <a:cubicBezTo>
                      <a:pt x="126" y="0"/>
                      <a:pt x="134" y="40"/>
                      <a:pt x="134" y="55"/>
                    </a:cubicBezTo>
                    <a:cubicBezTo>
                      <a:pt x="118" y="71"/>
                      <a:pt x="71" y="94"/>
                      <a:pt x="32" y="79"/>
                    </a:cubicBezTo>
                    <a:cubicBezTo>
                      <a:pt x="8" y="63"/>
                      <a:pt x="0" y="31"/>
                      <a:pt x="0" y="31"/>
                    </a:cubicBezTo>
                    <a:close/>
                  </a:path>
                </a:pathLst>
              </a:custGeom>
              <a:solidFill>
                <a:srgbClr val="2D3344">
                  <a:alpha val="15000"/>
                </a:srgbClr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33"/>
              <p:cNvSpPr/>
              <p:nvPr/>
            </p:nvSpPr>
            <p:spPr>
              <a:xfrm>
                <a:off x="5512776" y="2366624"/>
                <a:ext cx="36139" cy="74233"/>
              </a:xfrm>
              <a:custGeom>
                <a:avLst/>
                <a:gdLst/>
                <a:ahLst/>
                <a:cxnLst/>
                <a:rect l="l" t="t" r="r" b="b"/>
                <a:pathLst>
                  <a:path w="74" h="152" extrusionOk="0">
                    <a:moveTo>
                      <a:pt x="57" y="0"/>
                    </a:moveTo>
                    <a:lnTo>
                      <a:pt x="57" y="0"/>
                    </a:lnTo>
                    <a:cubicBezTo>
                      <a:pt x="48" y="0"/>
                      <a:pt x="17" y="16"/>
                      <a:pt x="9" y="24"/>
                    </a:cubicBezTo>
                    <a:cubicBezTo>
                      <a:pt x="-6" y="24"/>
                      <a:pt x="2" y="48"/>
                      <a:pt x="9" y="80"/>
                    </a:cubicBezTo>
                    <a:cubicBezTo>
                      <a:pt x="9" y="103"/>
                      <a:pt x="25" y="135"/>
                      <a:pt x="33" y="150"/>
                    </a:cubicBezTo>
                    <a:cubicBezTo>
                      <a:pt x="48" y="158"/>
                      <a:pt x="64" y="135"/>
                      <a:pt x="73" y="95"/>
                    </a:cubicBezTo>
                    <a:cubicBezTo>
                      <a:pt x="80" y="55"/>
                      <a:pt x="57" y="0"/>
                      <a:pt x="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33"/>
              <p:cNvSpPr/>
              <p:nvPr/>
            </p:nvSpPr>
            <p:spPr>
              <a:xfrm>
                <a:off x="5513753" y="2386159"/>
                <a:ext cx="34674" cy="12698"/>
              </a:xfrm>
              <a:custGeom>
                <a:avLst/>
                <a:gdLst/>
                <a:ahLst/>
                <a:cxnLst/>
                <a:rect l="l" t="t" r="r" b="b"/>
                <a:pathLst>
                  <a:path w="71" h="26" extrusionOk="0">
                    <a:moveTo>
                      <a:pt x="0" y="8"/>
                    </a:moveTo>
                    <a:lnTo>
                      <a:pt x="0" y="8"/>
                    </a:lnTo>
                    <a:cubicBezTo>
                      <a:pt x="0" y="8"/>
                      <a:pt x="7" y="15"/>
                      <a:pt x="23" y="24"/>
                    </a:cubicBezTo>
                    <a:cubicBezTo>
                      <a:pt x="39" y="31"/>
                      <a:pt x="71" y="15"/>
                      <a:pt x="71" y="1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55" y="8"/>
                      <a:pt x="31" y="15"/>
                    </a:cubicBezTo>
                    <a:cubicBezTo>
                      <a:pt x="15" y="15"/>
                      <a:pt x="0" y="8"/>
                      <a:pt x="0" y="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33"/>
              <p:cNvSpPr/>
              <p:nvPr/>
            </p:nvSpPr>
            <p:spPr>
              <a:xfrm>
                <a:off x="5513753" y="2374438"/>
                <a:ext cx="54209" cy="172884"/>
              </a:xfrm>
              <a:custGeom>
                <a:avLst/>
                <a:gdLst/>
                <a:ahLst/>
                <a:cxnLst/>
                <a:rect l="l" t="t" r="r" b="b"/>
                <a:pathLst>
                  <a:path w="111" h="354" extrusionOk="0">
                    <a:moveTo>
                      <a:pt x="7" y="0"/>
                    </a:moveTo>
                    <a:lnTo>
                      <a:pt x="7" y="0"/>
                    </a:ln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87" y="158"/>
                      <a:pt x="94" y="228"/>
                    </a:cubicBezTo>
                    <a:cubicBezTo>
                      <a:pt x="102" y="283"/>
                      <a:pt x="78" y="323"/>
                      <a:pt x="55" y="339"/>
                    </a:cubicBezTo>
                    <a:cubicBezTo>
                      <a:pt x="62" y="347"/>
                      <a:pt x="55" y="354"/>
                      <a:pt x="55" y="354"/>
                    </a:cubicBezTo>
                    <a:cubicBezTo>
                      <a:pt x="78" y="339"/>
                      <a:pt x="117" y="292"/>
                      <a:pt x="110" y="228"/>
                    </a:cubicBezTo>
                    <a:cubicBezTo>
                      <a:pt x="102" y="150"/>
                      <a:pt x="15" y="8"/>
                      <a:pt x="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33"/>
              <p:cNvSpPr/>
              <p:nvPr/>
            </p:nvSpPr>
            <p:spPr>
              <a:xfrm>
                <a:off x="5489823" y="2346112"/>
                <a:ext cx="55186" cy="59581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22" extrusionOk="0">
                    <a:moveTo>
                      <a:pt x="33" y="11"/>
                    </a:moveTo>
                    <a:lnTo>
                      <a:pt x="33" y="11"/>
                    </a:lnTo>
                    <a:cubicBezTo>
                      <a:pt x="-7" y="42"/>
                      <a:pt x="-7" y="51"/>
                      <a:pt x="17" y="82"/>
                    </a:cubicBezTo>
                    <a:cubicBezTo>
                      <a:pt x="25" y="97"/>
                      <a:pt x="49" y="122"/>
                      <a:pt x="64" y="122"/>
                    </a:cubicBezTo>
                    <a:cubicBezTo>
                      <a:pt x="72" y="122"/>
                      <a:pt x="95" y="106"/>
                      <a:pt x="104" y="97"/>
                    </a:cubicBezTo>
                    <a:cubicBezTo>
                      <a:pt x="127" y="66"/>
                      <a:pt x="104" y="58"/>
                      <a:pt x="80" y="27"/>
                    </a:cubicBezTo>
                    <a:cubicBezTo>
                      <a:pt x="64" y="3"/>
                      <a:pt x="64" y="-12"/>
                      <a:pt x="33" y="1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33"/>
              <p:cNvSpPr/>
              <p:nvPr/>
            </p:nvSpPr>
            <p:spPr>
              <a:xfrm>
                <a:off x="5497637" y="2344647"/>
                <a:ext cx="49814" cy="5665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16" extrusionOk="0">
                    <a:moveTo>
                      <a:pt x="17" y="14"/>
                    </a:moveTo>
                    <a:lnTo>
                      <a:pt x="17" y="14"/>
                    </a:lnTo>
                    <a:cubicBezTo>
                      <a:pt x="1" y="30"/>
                      <a:pt x="-7" y="45"/>
                      <a:pt x="9" y="77"/>
                    </a:cubicBezTo>
                    <a:cubicBezTo>
                      <a:pt x="33" y="109"/>
                      <a:pt x="48" y="132"/>
                      <a:pt x="88" y="100"/>
                    </a:cubicBezTo>
                    <a:cubicBezTo>
                      <a:pt x="111" y="77"/>
                      <a:pt x="104" y="54"/>
                      <a:pt x="79" y="22"/>
                    </a:cubicBezTo>
                    <a:cubicBezTo>
                      <a:pt x="56" y="-2"/>
                      <a:pt x="48" y="-9"/>
                      <a:pt x="17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33"/>
              <p:cNvSpPr/>
              <p:nvPr/>
            </p:nvSpPr>
            <p:spPr>
              <a:xfrm>
                <a:off x="5367242" y="2378345"/>
                <a:ext cx="57628" cy="27349"/>
              </a:xfrm>
              <a:custGeom>
                <a:avLst/>
                <a:gdLst/>
                <a:ahLst/>
                <a:cxnLst/>
                <a:rect l="l" t="t" r="r" b="b"/>
                <a:pathLst>
                  <a:path w="118" h="56" extrusionOk="0">
                    <a:moveTo>
                      <a:pt x="118" y="24"/>
                    </a:moveTo>
                    <a:lnTo>
                      <a:pt x="0" y="56"/>
                    </a:lnTo>
                    <a:lnTo>
                      <a:pt x="0" y="31"/>
                    </a:lnTo>
                    <a:lnTo>
                      <a:pt x="118" y="0"/>
                    </a:lnTo>
                    <a:lnTo>
                      <a:pt x="118" y="2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33"/>
              <p:cNvSpPr/>
              <p:nvPr/>
            </p:nvSpPr>
            <p:spPr>
              <a:xfrm>
                <a:off x="5302288" y="2293856"/>
                <a:ext cx="58116" cy="46395"/>
              </a:xfrm>
              <a:custGeom>
                <a:avLst/>
                <a:gdLst/>
                <a:ahLst/>
                <a:cxnLst/>
                <a:rect l="l" t="t" r="r" b="b"/>
                <a:pathLst>
                  <a:path w="119" h="95" extrusionOk="0">
                    <a:moveTo>
                      <a:pt x="55" y="95"/>
                    </a:moveTo>
                    <a:lnTo>
                      <a:pt x="55" y="95"/>
                    </a:lnTo>
                    <a:cubicBezTo>
                      <a:pt x="23" y="79"/>
                      <a:pt x="7" y="87"/>
                      <a:pt x="0" y="87"/>
                    </a:cubicBezTo>
                    <a:cubicBezTo>
                      <a:pt x="0" y="71"/>
                      <a:pt x="31" y="47"/>
                      <a:pt x="55" y="24"/>
                    </a:cubicBezTo>
                    <a:cubicBezTo>
                      <a:pt x="71" y="0"/>
                      <a:pt x="87" y="-8"/>
                      <a:pt x="110" y="8"/>
                    </a:cubicBezTo>
                    <a:cubicBezTo>
                      <a:pt x="142" y="31"/>
                      <a:pt x="78" y="87"/>
                      <a:pt x="55" y="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33"/>
              <p:cNvSpPr/>
              <p:nvPr/>
            </p:nvSpPr>
            <p:spPr>
              <a:xfrm>
                <a:off x="5333544" y="2299717"/>
                <a:ext cx="14651" cy="15140"/>
              </a:xfrm>
              <a:custGeom>
                <a:avLst/>
                <a:gdLst/>
                <a:ahLst/>
                <a:cxnLst/>
                <a:rect l="l" t="t" r="r" b="b"/>
                <a:pathLst>
                  <a:path w="30" h="31" extrusionOk="0">
                    <a:moveTo>
                      <a:pt x="23" y="19"/>
                    </a:moveTo>
                    <a:lnTo>
                      <a:pt x="23" y="19"/>
                    </a:lnTo>
                    <a:cubicBezTo>
                      <a:pt x="14" y="28"/>
                      <a:pt x="7" y="35"/>
                      <a:pt x="7" y="28"/>
                    </a:cubicBezTo>
                    <a:cubicBezTo>
                      <a:pt x="-2" y="28"/>
                      <a:pt x="-2" y="19"/>
                      <a:pt x="7" y="12"/>
                    </a:cubicBezTo>
                    <a:cubicBezTo>
                      <a:pt x="14" y="3"/>
                      <a:pt x="23" y="-4"/>
                      <a:pt x="30" y="3"/>
                    </a:cubicBezTo>
                    <a:cubicBezTo>
                      <a:pt x="30" y="3"/>
                      <a:pt x="30" y="12"/>
                      <a:pt x="23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33"/>
              <p:cNvSpPr/>
              <p:nvPr/>
            </p:nvSpPr>
            <p:spPr>
              <a:xfrm>
                <a:off x="5306684" y="2371019"/>
                <a:ext cx="349185" cy="1699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348" extrusionOk="0">
                    <a:moveTo>
                      <a:pt x="53" y="0"/>
                    </a:moveTo>
                    <a:lnTo>
                      <a:pt x="53" y="0"/>
                    </a:lnTo>
                    <a:cubicBezTo>
                      <a:pt x="313" y="196"/>
                      <a:pt x="313" y="196"/>
                      <a:pt x="313" y="196"/>
                    </a:cubicBezTo>
                    <a:cubicBezTo>
                      <a:pt x="313" y="196"/>
                      <a:pt x="400" y="180"/>
                      <a:pt x="463" y="188"/>
                    </a:cubicBezTo>
                    <a:cubicBezTo>
                      <a:pt x="518" y="196"/>
                      <a:pt x="707" y="180"/>
                      <a:pt x="707" y="180"/>
                    </a:cubicBezTo>
                    <a:cubicBezTo>
                      <a:pt x="715" y="259"/>
                      <a:pt x="715" y="259"/>
                      <a:pt x="715" y="259"/>
                    </a:cubicBezTo>
                    <a:cubicBezTo>
                      <a:pt x="715" y="259"/>
                      <a:pt x="581" y="322"/>
                      <a:pt x="495" y="330"/>
                    </a:cubicBezTo>
                    <a:cubicBezTo>
                      <a:pt x="400" y="338"/>
                      <a:pt x="353" y="354"/>
                      <a:pt x="321" y="346"/>
                    </a:cubicBezTo>
                    <a:cubicBezTo>
                      <a:pt x="290" y="346"/>
                      <a:pt x="282" y="322"/>
                      <a:pt x="251" y="306"/>
                    </a:cubicBezTo>
                    <a:cubicBezTo>
                      <a:pt x="219" y="290"/>
                      <a:pt x="101" y="251"/>
                      <a:pt x="30" y="180"/>
                    </a:cubicBezTo>
                    <a:cubicBezTo>
                      <a:pt x="-49" y="110"/>
                      <a:pt x="53" y="0"/>
                      <a:pt x="53" y="0"/>
                    </a:cubicBezTo>
                    <a:close/>
                  </a:path>
                </a:pathLst>
              </a:custGeom>
              <a:solidFill>
                <a:srgbClr val="FFC8B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33"/>
              <p:cNvSpPr/>
              <p:nvPr/>
            </p:nvSpPr>
            <p:spPr>
              <a:xfrm>
                <a:off x="5282754" y="2334880"/>
                <a:ext cx="138697" cy="16653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41" extrusionOk="0">
                    <a:moveTo>
                      <a:pt x="142" y="341"/>
                    </a:moveTo>
                    <a:lnTo>
                      <a:pt x="142" y="341"/>
                    </a:lnTo>
                    <a:cubicBezTo>
                      <a:pt x="166" y="325"/>
                      <a:pt x="189" y="309"/>
                      <a:pt x="213" y="286"/>
                    </a:cubicBezTo>
                    <a:cubicBezTo>
                      <a:pt x="236" y="254"/>
                      <a:pt x="268" y="223"/>
                      <a:pt x="284" y="184"/>
                    </a:cubicBezTo>
                    <a:cubicBezTo>
                      <a:pt x="244" y="145"/>
                      <a:pt x="197" y="97"/>
                      <a:pt x="166" y="58"/>
                    </a:cubicBezTo>
                    <a:cubicBezTo>
                      <a:pt x="32" y="-60"/>
                      <a:pt x="0" y="26"/>
                      <a:pt x="0" y="97"/>
                    </a:cubicBezTo>
                    <a:cubicBezTo>
                      <a:pt x="0" y="129"/>
                      <a:pt x="8" y="223"/>
                      <a:pt x="79" y="270"/>
                    </a:cubicBezTo>
                    <a:cubicBezTo>
                      <a:pt x="87" y="294"/>
                      <a:pt x="118" y="318"/>
                      <a:pt x="142" y="3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33"/>
              <p:cNvSpPr/>
              <p:nvPr/>
            </p:nvSpPr>
            <p:spPr>
              <a:xfrm>
                <a:off x="5294474" y="2581020"/>
                <a:ext cx="65442" cy="93279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1" extrusionOk="0">
                    <a:moveTo>
                      <a:pt x="126" y="18"/>
                    </a:moveTo>
                    <a:lnTo>
                      <a:pt x="126" y="18"/>
                    </a:lnTo>
                    <a:cubicBezTo>
                      <a:pt x="126" y="10"/>
                      <a:pt x="118" y="10"/>
                      <a:pt x="103" y="2"/>
                    </a:cubicBezTo>
                    <a:lnTo>
                      <a:pt x="94" y="2"/>
                    </a:lnTo>
                    <a:cubicBezTo>
                      <a:pt x="87" y="2"/>
                      <a:pt x="87" y="2"/>
                      <a:pt x="87" y="2"/>
                    </a:cubicBezTo>
                    <a:cubicBezTo>
                      <a:pt x="63" y="-6"/>
                      <a:pt x="55" y="10"/>
                      <a:pt x="47" y="26"/>
                    </a:cubicBezTo>
                    <a:cubicBezTo>
                      <a:pt x="39" y="49"/>
                      <a:pt x="32" y="81"/>
                      <a:pt x="23" y="104"/>
                    </a:cubicBezTo>
                    <a:cubicBezTo>
                      <a:pt x="16" y="136"/>
                      <a:pt x="0" y="152"/>
                      <a:pt x="0" y="152"/>
                    </a:cubicBezTo>
                    <a:cubicBezTo>
                      <a:pt x="0" y="152"/>
                      <a:pt x="8" y="160"/>
                      <a:pt x="16" y="176"/>
                    </a:cubicBezTo>
                    <a:cubicBezTo>
                      <a:pt x="32" y="191"/>
                      <a:pt x="63" y="191"/>
                      <a:pt x="71" y="191"/>
                    </a:cubicBezTo>
                    <a:cubicBezTo>
                      <a:pt x="87" y="191"/>
                      <a:pt x="94" y="183"/>
                      <a:pt x="103" y="152"/>
                    </a:cubicBezTo>
                    <a:cubicBezTo>
                      <a:pt x="110" y="120"/>
                      <a:pt x="134" y="58"/>
                      <a:pt x="134" y="33"/>
                    </a:cubicBezTo>
                    <a:cubicBezTo>
                      <a:pt x="134" y="26"/>
                      <a:pt x="126" y="18"/>
                      <a:pt x="126" y="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23750" rIns="90000" bIns="23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33"/>
              <p:cNvSpPr/>
              <p:nvPr/>
            </p:nvSpPr>
            <p:spPr>
              <a:xfrm>
                <a:off x="5293986" y="2573694"/>
                <a:ext cx="58116" cy="93279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91" extrusionOk="0">
                    <a:moveTo>
                      <a:pt x="33" y="25"/>
                    </a:moveTo>
                    <a:lnTo>
                      <a:pt x="33" y="25"/>
                    </a:lnTo>
                    <a:cubicBezTo>
                      <a:pt x="24" y="64"/>
                      <a:pt x="9" y="119"/>
                      <a:pt x="1" y="151"/>
                    </a:cubicBezTo>
                    <a:cubicBezTo>
                      <a:pt x="-7" y="183"/>
                      <a:pt x="40" y="191"/>
                      <a:pt x="56" y="191"/>
                    </a:cubicBezTo>
                    <a:cubicBezTo>
                      <a:pt x="72" y="191"/>
                      <a:pt x="79" y="183"/>
                      <a:pt x="88" y="151"/>
                    </a:cubicBezTo>
                    <a:cubicBezTo>
                      <a:pt x="95" y="119"/>
                      <a:pt x="119" y="64"/>
                      <a:pt x="119" y="33"/>
                    </a:cubicBezTo>
                    <a:cubicBezTo>
                      <a:pt x="119" y="17"/>
                      <a:pt x="95" y="9"/>
                      <a:pt x="72" y="2"/>
                    </a:cubicBezTo>
                    <a:cubicBezTo>
                      <a:pt x="48" y="-6"/>
                      <a:pt x="40" y="9"/>
                      <a:pt x="33" y="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3750" rIns="90000" bIns="23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33"/>
              <p:cNvSpPr/>
              <p:nvPr/>
            </p:nvSpPr>
            <p:spPr>
              <a:xfrm>
                <a:off x="5305219" y="2593717"/>
                <a:ext cx="42977" cy="32233"/>
              </a:xfrm>
              <a:custGeom>
                <a:avLst/>
                <a:gdLst/>
                <a:ahLst/>
                <a:cxnLst/>
                <a:rect l="l" t="t" r="r" b="b"/>
                <a:pathLst>
                  <a:path w="88" h="66" extrusionOk="0">
                    <a:moveTo>
                      <a:pt x="1" y="16"/>
                    </a:moveTo>
                    <a:lnTo>
                      <a:pt x="1" y="16"/>
                    </a:lnTo>
                    <a:cubicBezTo>
                      <a:pt x="1" y="16"/>
                      <a:pt x="-6" y="55"/>
                      <a:pt x="17" y="63"/>
                    </a:cubicBezTo>
                    <a:cubicBezTo>
                      <a:pt x="56" y="71"/>
                      <a:pt x="72" y="63"/>
                      <a:pt x="81" y="48"/>
                    </a:cubicBezTo>
                    <a:cubicBezTo>
                      <a:pt x="81" y="23"/>
                      <a:pt x="88" y="0"/>
                      <a:pt x="88" y="0"/>
                    </a:cubicBezTo>
                    <a:cubicBezTo>
                      <a:pt x="88" y="0"/>
                      <a:pt x="72" y="23"/>
                      <a:pt x="65" y="39"/>
                    </a:cubicBezTo>
                    <a:cubicBezTo>
                      <a:pt x="65" y="48"/>
                      <a:pt x="49" y="48"/>
                      <a:pt x="33" y="48"/>
                    </a:cubicBezTo>
                    <a:cubicBezTo>
                      <a:pt x="1" y="39"/>
                      <a:pt x="1" y="16"/>
                      <a:pt x="1" y="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33"/>
              <p:cNvSpPr/>
              <p:nvPr/>
            </p:nvSpPr>
            <p:spPr>
              <a:xfrm>
                <a:off x="5363823" y="2589810"/>
                <a:ext cx="53721" cy="9620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97" extrusionOk="0">
                    <a:moveTo>
                      <a:pt x="94" y="15"/>
                    </a:moveTo>
                    <a:lnTo>
                      <a:pt x="94" y="15"/>
                    </a:lnTo>
                    <a:cubicBezTo>
                      <a:pt x="94" y="8"/>
                      <a:pt x="86" y="8"/>
                      <a:pt x="70" y="0"/>
                    </a:cubicBezTo>
                    <a:cubicBezTo>
                      <a:pt x="63" y="0"/>
                      <a:pt x="63" y="0"/>
                      <a:pt x="63" y="8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31" y="0"/>
                      <a:pt x="23" y="15"/>
                      <a:pt x="23" y="31"/>
                    </a:cubicBezTo>
                    <a:cubicBezTo>
                      <a:pt x="16" y="56"/>
                      <a:pt x="16" y="86"/>
                      <a:pt x="7" y="118"/>
                    </a:cubicBezTo>
                    <a:cubicBezTo>
                      <a:pt x="0" y="150"/>
                      <a:pt x="0" y="173"/>
                      <a:pt x="0" y="173"/>
                    </a:cubicBezTo>
                    <a:lnTo>
                      <a:pt x="16" y="189"/>
                    </a:lnTo>
                    <a:cubicBezTo>
                      <a:pt x="31" y="197"/>
                      <a:pt x="63" y="197"/>
                      <a:pt x="63" y="197"/>
                    </a:cubicBezTo>
                    <a:cubicBezTo>
                      <a:pt x="86" y="197"/>
                      <a:pt x="86" y="181"/>
                      <a:pt x="94" y="150"/>
                    </a:cubicBezTo>
                    <a:cubicBezTo>
                      <a:pt x="94" y="118"/>
                      <a:pt x="110" y="56"/>
                      <a:pt x="110" y="31"/>
                    </a:cubicBezTo>
                    <a:cubicBezTo>
                      <a:pt x="110" y="24"/>
                      <a:pt x="102" y="15"/>
                      <a:pt x="94" y="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25900" rIns="90000" bIns="259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33"/>
              <p:cNvSpPr/>
              <p:nvPr/>
            </p:nvSpPr>
            <p:spPr>
              <a:xfrm>
                <a:off x="5359916" y="2588834"/>
                <a:ext cx="49814" cy="9327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91" extrusionOk="0">
                    <a:moveTo>
                      <a:pt x="8" y="26"/>
                    </a:moveTo>
                    <a:lnTo>
                      <a:pt x="8" y="26"/>
                    </a:lnTo>
                    <a:cubicBezTo>
                      <a:pt x="8" y="65"/>
                      <a:pt x="0" y="120"/>
                      <a:pt x="0" y="152"/>
                    </a:cubicBezTo>
                    <a:cubicBezTo>
                      <a:pt x="0" y="183"/>
                      <a:pt x="39" y="191"/>
                      <a:pt x="55" y="191"/>
                    </a:cubicBezTo>
                    <a:cubicBezTo>
                      <a:pt x="71" y="183"/>
                      <a:pt x="78" y="175"/>
                      <a:pt x="86" y="144"/>
                    </a:cubicBezTo>
                    <a:cubicBezTo>
                      <a:pt x="86" y="112"/>
                      <a:pt x="102" y="49"/>
                      <a:pt x="102" y="17"/>
                    </a:cubicBezTo>
                    <a:cubicBezTo>
                      <a:pt x="94" y="10"/>
                      <a:pt x="71" y="2"/>
                      <a:pt x="47" y="2"/>
                    </a:cubicBezTo>
                    <a:cubicBezTo>
                      <a:pt x="24" y="-6"/>
                      <a:pt x="15" y="10"/>
                      <a:pt x="8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3750" rIns="90000" bIns="23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33"/>
              <p:cNvSpPr/>
              <p:nvPr/>
            </p:nvSpPr>
            <p:spPr>
              <a:xfrm>
                <a:off x="5363335" y="2601531"/>
                <a:ext cx="42488" cy="36140"/>
              </a:xfrm>
              <a:custGeom>
                <a:avLst/>
                <a:gdLst/>
                <a:ahLst/>
                <a:cxnLst/>
                <a:rect l="l" t="t" r="r" b="b"/>
                <a:pathLst>
                  <a:path w="87" h="74" extrusionOk="0">
                    <a:moveTo>
                      <a:pt x="1" y="32"/>
                    </a:moveTo>
                    <a:lnTo>
                      <a:pt x="1" y="32"/>
                    </a:lnTo>
                    <a:cubicBezTo>
                      <a:pt x="1" y="32"/>
                      <a:pt x="-7" y="71"/>
                      <a:pt x="24" y="71"/>
                    </a:cubicBezTo>
                    <a:cubicBezTo>
                      <a:pt x="64" y="78"/>
                      <a:pt x="79" y="71"/>
                      <a:pt x="79" y="47"/>
                    </a:cubicBezTo>
                    <a:cubicBezTo>
                      <a:pt x="79" y="23"/>
                      <a:pt x="87" y="0"/>
                      <a:pt x="87" y="0"/>
                    </a:cubicBezTo>
                    <a:cubicBezTo>
                      <a:pt x="87" y="0"/>
                      <a:pt x="71" y="23"/>
                      <a:pt x="71" y="39"/>
                    </a:cubicBezTo>
                    <a:cubicBezTo>
                      <a:pt x="64" y="55"/>
                      <a:pt x="48" y="55"/>
                      <a:pt x="32" y="55"/>
                    </a:cubicBezTo>
                    <a:cubicBezTo>
                      <a:pt x="8" y="55"/>
                      <a:pt x="1" y="32"/>
                      <a:pt x="1" y="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33"/>
              <p:cNvSpPr/>
              <p:nvPr/>
            </p:nvSpPr>
            <p:spPr>
              <a:xfrm>
                <a:off x="5953287" y="2375415"/>
                <a:ext cx="136744" cy="14504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97" extrusionOk="0">
                    <a:moveTo>
                      <a:pt x="60" y="6"/>
                    </a:moveTo>
                    <a:lnTo>
                      <a:pt x="60" y="6"/>
                    </a:lnTo>
                    <a:cubicBezTo>
                      <a:pt x="123" y="22"/>
                      <a:pt x="241" y="124"/>
                      <a:pt x="280" y="156"/>
                    </a:cubicBezTo>
                    <a:cubicBezTo>
                      <a:pt x="241" y="211"/>
                      <a:pt x="185" y="297"/>
                      <a:pt x="170" y="297"/>
                    </a:cubicBezTo>
                    <a:cubicBezTo>
                      <a:pt x="139" y="297"/>
                      <a:pt x="44" y="195"/>
                      <a:pt x="12" y="108"/>
                    </a:cubicBezTo>
                    <a:cubicBezTo>
                      <a:pt x="-4" y="62"/>
                      <a:pt x="-4" y="30"/>
                      <a:pt x="12" y="6"/>
                    </a:cubicBezTo>
                    <a:cubicBezTo>
                      <a:pt x="28" y="-2"/>
                      <a:pt x="44" y="-2"/>
                      <a:pt x="60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33"/>
              <p:cNvSpPr/>
              <p:nvPr/>
            </p:nvSpPr>
            <p:spPr>
              <a:xfrm>
                <a:off x="5959148" y="2360763"/>
                <a:ext cx="157744" cy="90837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86" extrusionOk="0">
                    <a:moveTo>
                      <a:pt x="127" y="5"/>
                    </a:moveTo>
                    <a:lnTo>
                      <a:pt x="127" y="5"/>
                    </a:lnTo>
                    <a:cubicBezTo>
                      <a:pt x="198" y="44"/>
                      <a:pt x="323" y="131"/>
                      <a:pt x="323" y="131"/>
                    </a:cubicBezTo>
                    <a:cubicBezTo>
                      <a:pt x="323" y="131"/>
                      <a:pt x="284" y="162"/>
                      <a:pt x="268" y="186"/>
                    </a:cubicBezTo>
                    <a:cubicBezTo>
                      <a:pt x="229" y="154"/>
                      <a:pt x="111" y="52"/>
                      <a:pt x="48" y="36"/>
                    </a:cubicBezTo>
                    <a:cubicBezTo>
                      <a:pt x="32" y="28"/>
                      <a:pt x="16" y="28"/>
                      <a:pt x="0" y="36"/>
                    </a:cubicBezTo>
                    <a:cubicBezTo>
                      <a:pt x="25" y="12"/>
                      <a:pt x="87" y="-11"/>
                      <a:pt x="127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1950" rIns="90000" bIns="219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33"/>
              <p:cNvSpPr/>
              <p:nvPr/>
            </p:nvSpPr>
            <p:spPr>
              <a:xfrm>
                <a:off x="6420659" y="3191486"/>
                <a:ext cx="167023" cy="178744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66" extrusionOk="0">
                    <a:moveTo>
                      <a:pt x="315" y="366"/>
                    </a:moveTo>
                    <a:lnTo>
                      <a:pt x="315" y="366"/>
                    </a:ln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77"/>
                      <a:pt x="134" y="-51"/>
                      <a:pt x="267" y="11"/>
                    </a:cubicBezTo>
                    <a:cubicBezTo>
                      <a:pt x="402" y="66"/>
                      <a:pt x="315" y="366"/>
                      <a:pt x="315" y="366"/>
                    </a:cubicBezTo>
                    <a:close/>
                  </a:path>
                </a:pathLst>
              </a:custGeom>
              <a:solidFill>
                <a:srgbClr val="35222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33"/>
              <p:cNvSpPr/>
              <p:nvPr/>
            </p:nvSpPr>
            <p:spPr>
              <a:xfrm>
                <a:off x="7577122" y="2492136"/>
                <a:ext cx="225139" cy="178256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65" extrusionOk="0">
                    <a:moveTo>
                      <a:pt x="433" y="365"/>
                    </a:moveTo>
                    <a:lnTo>
                      <a:pt x="433" y="365"/>
                    </a:ln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13"/>
                      <a:pt x="252" y="-44"/>
                      <a:pt x="386" y="11"/>
                    </a:cubicBezTo>
                    <a:cubicBezTo>
                      <a:pt x="519" y="67"/>
                      <a:pt x="433" y="365"/>
                      <a:pt x="433" y="3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33"/>
              <p:cNvSpPr/>
              <p:nvPr/>
            </p:nvSpPr>
            <p:spPr>
              <a:xfrm>
                <a:off x="5366265" y="1810406"/>
                <a:ext cx="2606919" cy="1814304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3715" extrusionOk="0">
                    <a:moveTo>
                      <a:pt x="2" y="2826"/>
                    </a:moveTo>
                    <a:lnTo>
                      <a:pt x="2" y="2826"/>
                    </a:lnTo>
                    <a:cubicBezTo>
                      <a:pt x="2" y="2700"/>
                      <a:pt x="42" y="2645"/>
                      <a:pt x="65" y="2582"/>
                    </a:cubicBezTo>
                    <a:cubicBezTo>
                      <a:pt x="81" y="2550"/>
                      <a:pt x="136" y="2574"/>
                      <a:pt x="199" y="2590"/>
                    </a:cubicBezTo>
                    <a:cubicBezTo>
                      <a:pt x="246" y="2613"/>
                      <a:pt x="294" y="2629"/>
                      <a:pt x="325" y="2621"/>
                    </a:cubicBezTo>
                    <a:cubicBezTo>
                      <a:pt x="341" y="2613"/>
                      <a:pt x="428" y="2645"/>
                      <a:pt x="475" y="2677"/>
                    </a:cubicBezTo>
                    <a:cubicBezTo>
                      <a:pt x="601" y="2771"/>
                      <a:pt x="719" y="2826"/>
                      <a:pt x="861" y="2881"/>
                    </a:cubicBezTo>
                    <a:cubicBezTo>
                      <a:pt x="1002" y="2944"/>
                      <a:pt x="1104" y="2976"/>
                      <a:pt x="1230" y="2873"/>
                    </a:cubicBezTo>
                    <a:cubicBezTo>
                      <a:pt x="1387" y="2747"/>
                      <a:pt x="1537" y="2645"/>
                      <a:pt x="1702" y="2527"/>
                    </a:cubicBezTo>
                    <a:cubicBezTo>
                      <a:pt x="1875" y="2401"/>
                      <a:pt x="2064" y="2290"/>
                      <a:pt x="2269" y="2212"/>
                    </a:cubicBezTo>
                    <a:cubicBezTo>
                      <a:pt x="2293" y="2204"/>
                      <a:pt x="2324" y="2196"/>
                      <a:pt x="2269" y="2173"/>
                    </a:cubicBezTo>
                    <a:cubicBezTo>
                      <a:pt x="1915" y="2007"/>
                      <a:pt x="1522" y="1763"/>
                      <a:pt x="1198" y="1511"/>
                    </a:cubicBezTo>
                    <a:cubicBezTo>
                      <a:pt x="1214" y="1504"/>
                      <a:pt x="1293" y="1449"/>
                      <a:pt x="1317" y="1433"/>
                    </a:cubicBezTo>
                    <a:cubicBezTo>
                      <a:pt x="1333" y="1440"/>
                      <a:pt x="1875" y="913"/>
                      <a:pt x="2033" y="763"/>
                    </a:cubicBezTo>
                    <a:cubicBezTo>
                      <a:pt x="2143" y="654"/>
                      <a:pt x="2506" y="512"/>
                      <a:pt x="2939" y="473"/>
                    </a:cubicBezTo>
                    <a:cubicBezTo>
                      <a:pt x="3426" y="433"/>
                      <a:pt x="3985" y="544"/>
                      <a:pt x="3985" y="544"/>
                    </a:cubicBezTo>
                    <a:cubicBezTo>
                      <a:pt x="3977" y="535"/>
                      <a:pt x="3977" y="535"/>
                      <a:pt x="3977" y="535"/>
                    </a:cubicBezTo>
                    <a:cubicBezTo>
                      <a:pt x="3757" y="417"/>
                      <a:pt x="3300" y="166"/>
                      <a:pt x="3182" y="48"/>
                    </a:cubicBezTo>
                    <a:cubicBezTo>
                      <a:pt x="3158" y="32"/>
                      <a:pt x="3127" y="16"/>
                      <a:pt x="3112" y="0"/>
                    </a:cubicBezTo>
                    <a:cubicBezTo>
                      <a:pt x="3119" y="0"/>
                      <a:pt x="3198" y="8"/>
                      <a:pt x="3222" y="8"/>
                    </a:cubicBezTo>
                    <a:cubicBezTo>
                      <a:pt x="3331" y="32"/>
                      <a:pt x="3615" y="102"/>
                      <a:pt x="3654" y="111"/>
                    </a:cubicBezTo>
                    <a:cubicBezTo>
                      <a:pt x="3702" y="118"/>
                      <a:pt x="3733" y="126"/>
                      <a:pt x="3748" y="126"/>
                    </a:cubicBezTo>
                    <a:cubicBezTo>
                      <a:pt x="3780" y="118"/>
                      <a:pt x="3851" y="95"/>
                      <a:pt x="3922" y="71"/>
                    </a:cubicBezTo>
                    <a:cubicBezTo>
                      <a:pt x="3985" y="55"/>
                      <a:pt x="4040" y="40"/>
                      <a:pt x="4111" y="79"/>
                    </a:cubicBezTo>
                    <a:cubicBezTo>
                      <a:pt x="4244" y="157"/>
                      <a:pt x="4928" y="551"/>
                      <a:pt x="5212" y="717"/>
                    </a:cubicBezTo>
                    <a:cubicBezTo>
                      <a:pt x="5290" y="756"/>
                      <a:pt x="5338" y="858"/>
                      <a:pt x="5338" y="858"/>
                    </a:cubicBezTo>
                    <a:cubicBezTo>
                      <a:pt x="5015" y="1087"/>
                      <a:pt x="5015" y="1087"/>
                      <a:pt x="5015" y="1087"/>
                    </a:cubicBezTo>
                    <a:cubicBezTo>
                      <a:pt x="5015" y="1087"/>
                      <a:pt x="4732" y="937"/>
                      <a:pt x="4440" y="779"/>
                    </a:cubicBezTo>
                    <a:cubicBezTo>
                      <a:pt x="4291" y="968"/>
                      <a:pt x="3497" y="1991"/>
                      <a:pt x="3363" y="2102"/>
                    </a:cubicBezTo>
                    <a:cubicBezTo>
                      <a:pt x="3072" y="2346"/>
                      <a:pt x="2481" y="2732"/>
                      <a:pt x="2183" y="2865"/>
                    </a:cubicBezTo>
                    <a:cubicBezTo>
                      <a:pt x="1750" y="3062"/>
                      <a:pt x="1711" y="3582"/>
                      <a:pt x="1711" y="3582"/>
                    </a:cubicBezTo>
                    <a:cubicBezTo>
                      <a:pt x="1711" y="3582"/>
                      <a:pt x="1341" y="3841"/>
                      <a:pt x="876" y="3637"/>
                    </a:cubicBezTo>
                    <a:cubicBezTo>
                      <a:pt x="664" y="3542"/>
                      <a:pt x="451" y="3479"/>
                      <a:pt x="286" y="3354"/>
                    </a:cubicBezTo>
                    <a:cubicBezTo>
                      <a:pt x="97" y="3196"/>
                      <a:pt x="-13" y="2928"/>
                      <a:pt x="2" y="282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33"/>
              <p:cNvSpPr/>
              <p:nvPr/>
            </p:nvSpPr>
            <p:spPr>
              <a:xfrm>
                <a:off x="5397517" y="2547326"/>
                <a:ext cx="1104202" cy="811187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661" extrusionOk="0">
                    <a:moveTo>
                      <a:pt x="9" y="1032"/>
                    </a:moveTo>
                    <a:lnTo>
                      <a:pt x="9" y="1032"/>
                    </a:lnTo>
                    <a:cubicBezTo>
                      <a:pt x="300" y="567"/>
                      <a:pt x="1056" y="63"/>
                      <a:pt x="1134" y="0"/>
                    </a:cubicBezTo>
                    <a:cubicBezTo>
                      <a:pt x="1458" y="252"/>
                      <a:pt x="1851" y="496"/>
                      <a:pt x="2205" y="662"/>
                    </a:cubicBezTo>
                    <a:cubicBezTo>
                      <a:pt x="2260" y="685"/>
                      <a:pt x="2229" y="693"/>
                      <a:pt x="2205" y="701"/>
                    </a:cubicBezTo>
                    <a:cubicBezTo>
                      <a:pt x="2000" y="779"/>
                      <a:pt x="1811" y="890"/>
                      <a:pt x="1638" y="1016"/>
                    </a:cubicBezTo>
                    <a:cubicBezTo>
                      <a:pt x="1473" y="1134"/>
                      <a:pt x="1348" y="1291"/>
                      <a:pt x="1190" y="1410"/>
                    </a:cubicBezTo>
                    <a:cubicBezTo>
                      <a:pt x="1064" y="1512"/>
                      <a:pt x="899" y="1701"/>
                      <a:pt x="749" y="1654"/>
                    </a:cubicBezTo>
                    <a:cubicBezTo>
                      <a:pt x="159" y="1488"/>
                      <a:pt x="-46" y="1118"/>
                      <a:pt x="9" y="103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33"/>
              <p:cNvSpPr/>
              <p:nvPr/>
            </p:nvSpPr>
            <p:spPr>
              <a:xfrm>
                <a:off x="6012495" y="1812347"/>
                <a:ext cx="1306186" cy="718881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472" extrusionOk="0">
                    <a:moveTo>
                      <a:pt x="448" y="819"/>
                    </a:moveTo>
                    <a:lnTo>
                      <a:pt x="448" y="819"/>
                    </a:lnTo>
                    <a:cubicBezTo>
                      <a:pt x="519" y="724"/>
                      <a:pt x="590" y="654"/>
                      <a:pt x="700" y="583"/>
                    </a:cubicBezTo>
                    <a:cubicBezTo>
                      <a:pt x="842" y="496"/>
                      <a:pt x="1180" y="260"/>
                      <a:pt x="1542" y="102"/>
                    </a:cubicBezTo>
                    <a:cubicBezTo>
                      <a:pt x="1645" y="55"/>
                      <a:pt x="1724" y="8"/>
                      <a:pt x="1795" y="0"/>
                    </a:cubicBezTo>
                    <a:cubicBezTo>
                      <a:pt x="2030" y="142"/>
                      <a:pt x="2668" y="544"/>
                      <a:pt x="2668" y="544"/>
                    </a:cubicBezTo>
                    <a:cubicBezTo>
                      <a:pt x="2668" y="544"/>
                      <a:pt x="2109" y="433"/>
                      <a:pt x="1622" y="473"/>
                    </a:cubicBezTo>
                    <a:cubicBezTo>
                      <a:pt x="1189" y="512"/>
                      <a:pt x="842" y="661"/>
                      <a:pt x="731" y="772"/>
                    </a:cubicBezTo>
                    <a:cubicBezTo>
                      <a:pt x="583" y="913"/>
                      <a:pt x="291" y="1440"/>
                      <a:pt x="70" y="1472"/>
                    </a:cubicBezTo>
                    <a:cubicBezTo>
                      <a:pt x="47" y="1472"/>
                      <a:pt x="16" y="1440"/>
                      <a:pt x="0" y="1433"/>
                    </a:cubicBezTo>
                    <a:cubicBezTo>
                      <a:pt x="126" y="1276"/>
                      <a:pt x="283" y="1047"/>
                      <a:pt x="448" y="8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33"/>
              <p:cNvSpPr/>
              <p:nvPr/>
            </p:nvSpPr>
            <p:spPr>
              <a:xfrm>
                <a:off x="7446727" y="2509229"/>
                <a:ext cx="307185" cy="404861"/>
              </a:xfrm>
              <a:custGeom>
                <a:avLst/>
                <a:gdLst/>
                <a:ahLst/>
                <a:cxnLst/>
                <a:rect l="l" t="t" r="r" b="b"/>
                <a:pathLst>
                  <a:path w="629" h="829" extrusionOk="0">
                    <a:moveTo>
                      <a:pt x="0" y="527"/>
                    </a:moveTo>
                    <a:lnTo>
                      <a:pt x="0" y="527"/>
                    </a:lnTo>
                    <a:cubicBezTo>
                      <a:pt x="0" y="338"/>
                      <a:pt x="118" y="110"/>
                      <a:pt x="259" y="32"/>
                    </a:cubicBezTo>
                    <a:cubicBezTo>
                      <a:pt x="291" y="7"/>
                      <a:pt x="337" y="0"/>
                      <a:pt x="369" y="0"/>
                    </a:cubicBezTo>
                    <a:cubicBezTo>
                      <a:pt x="401" y="0"/>
                      <a:pt x="464" y="0"/>
                      <a:pt x="535" y="47"/>
                    </a:cubicBezTo>
                    <a:cubicBezTo>
                      <a:pt x="621" y="94"/>
                      <a:pt x="629" y="212"/>
                      <a:pt x="629" y="212"/>
                    </a:cubicBezTo>
                    <a:cubicBezTo>
                      <a:pt x="337" y="811"/>
                      <a:pt x="337" y="811"/>
                      <a:pt x="337" y="811"/>
                    </a:cubicBezTo>
                    <a:cubicBezTo>
                      <a:pt x="337" y="811"/>
                      <a:pt x="243" y="857"/>
                      <a:pt x="149" y="802"/>
                    </a:cubicBezTo>
                    <a:cubicBezTo>
                      <a:pt x="86" y="771"/>
                      <a:pt x="54" y="716"/>
                      <a:pt x="31" y="684"/>
                    </a:cubicBezTo>
                    <a:cubicBezTo>
                      <a:pt x="31" y="677"/>
                      <a:pt x="15" y="645"/>
                      <a:pt x="15" y="638"/>
                    </a:cubicBezTo>
                    <a:cubicBezTo>
                      <a:pt x="0" y="606"/>
                      <a:pt x="0" y="567"/>
                      <a:pt x="0" y="5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7504354" y="2540973"/>
                <a:ext cx="253464" cy="370675"/>
              </a:xfrm>
              <a:custGeom>
                <a:avLst/>
                <a:gdLst/>
                <a:ahLst/>
                <a:cxnLst/>
                <a:rect l="l" t="t" r="r" b="b"/>
                <a:pathLst>
                  <a:path w="519" h="759" extrusionOk="0">
                    <a:moveTo>
                      <a:pt x="519" y="226"/>
                    </a:moveTo>
                    <a:lnTo>
                      <a:pt x="519" y="226"/>
                    </a:lnTo>
                    <a:cubicBezTo>
                      <a:pt x="519" y="423"/>
                      <a:pt x="401" y="643"/>
                      <a:pt x="260" y="730"/>
                    </a:cubicBezTo>
                    <a:cubicBezTo>
                      <a:pt x="117" y="808"/>
                      <a:pt x="0" y="722"/>
                      <a:pt x="0" y="533"/>
                    </a:cubicBezTo>
                    <a:cubicBezTo>
                      <a:pt x="0" y="336"/>
                      <a:pt x="117" y="115"/>
                      <a:pt x="260" y="29"/>
                    </a:cubicBezTo>
                    <a:cubicBezTo>
                      <a:pt x="401" y="-49"/>
                      <a:pt x="519" y="37"/>
                      <a:pt x="519" y="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7534633" y="2580043"/>
                <a:ext cx="200232" cy="292535"/>
              </a:xfrm>
              <a:custGeom>
                <a:avLst/>
                <a:gdLst/>
                <a:ahLst/>
                <a:cxnLst/>
                <a:rect l="l" t="t" r="r" b="b"/>
                <a:pathLst>
                  <a:path w="410" h="599" extrusionOk="0">
                    <a:moveTo>
                      <a:pt x="410" y="178"/>
                    </a:moveTo>
                    <a:lnTo>
                      <a:pt x="410" y="178"/>
                    </a:lnTo>
                    <a:cubicBezTo>
                      <a:pt x="410" y="335"/>
                      <a:pt x="315" y="508"/>
                      <a:pt x="205" y="571"/>
                    </a:cubicBezTo>
                    <a:cubicBezTo>
                      <a:pt x="87" y="642"/>
                      <a:pt x="0" y="571"/>
                      <a:pt x="0" y="422"/>
                    </a:cubicBezTo>
                    <a:cubicBezTo>
                      <a:pt x="0" y="264"/>
                      <a:pt x="87" y="91"/>
                      <a:pt x="205" y="28"/>
                    </a:cubicBezTo>
                    <a:cubicBezTo>
                      <a:pt x="315" y="-43"/>
                      <a:pt x="410" y="28"/>
                      <a:pt x="410" y="17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7546354" y="2597136"/>
                <a:ext cx="180697" cy="262256"/>
              </a:xfrm>
              <a:custGeom>
                <a:avLst/>
                <a:gdLst/>
                <a:ahLst/>
                <a:cxnLst/>
                <a:rect l="l" t="t" r="r" b="b"/>
                <a:pathLst>
                  <a:path w="370" h="537" extrusionOk="0">
                    <a:moveTo>
                      <a:pt x="189" y="25"/>
                    </a:moveTo>
                    <a:lnTo>
                      <a:pt x="189" y="25"/>
                    </a:lnTo>
                    <a:cubicBezTo>
                      <a:pt x="87" y="80"/>
                      <a:pt x="0" y="237"/>
                      <a:pt x="0" y="371"/>
                    </a:cubicBezTo>
                    <a:cubicBezTo>
                      <a:pt x="0" y="513"/>
                      <a:pt x="87" y="575"/>
                      <a:pt x="189" y="513"/>
                    </a:cubicBezTo>
                    <a:cubicBezTo>
                      <a:pt x="291" y="458"/>
                      <a:pt x="370" y="300"/>
                      <a:pt x="370" y="158"/>
                    </a:cubicBezTo>
                    <a:cubicBezTo>
                      <a:pt x="370" y="25"/>
                      <a:pt x="291" y="-39"/>
                      <a:pt x="189" y="25"/>
                    </a:cubicBezTo>
                    <a:moveTo>
                      <a:pt x="149" y="64"/>
                    </a:moveTo>
                    <a:lnTo>
                      <a:pt x="149" y="64"/>
                    </a:lnTo>
                    <a:cubicBezTo>
                      <a:pt x="149" y="64"/>
                      <a:pt x="174" y="48"/>
                      <a:pt x="189" y="41"/>
                    </a:cubicBezTo>
                    <a:cubicBezTo>
                      <a:pt x="204" y="32"/>
                      <a:pt x="220" y="16"/>
                      <a:pt x="252" y="16"/>
                    </a:cubicBezTo>
                    <a:cubicBezTo>
                      <a:pt x="260" y="16"/>
                      <a:pt x="268" y="25"/>
                      <a:pt x="276" y="25"/>
                    </a:cubicBezTo>
                    <a:cubicBezTo>
                      <a:pt x="276" y="32"/>
                      <a:pt x="276" y="41"/>
                      <a:pt x="268" y="56"/>
                    </a:cubicBezTo>
                    <a:cubicBezTo>
                      <a:pt x="268" y="64"/>
                      <a:pt x="260" y="80"/>
                      <a:pt x="244" y="95"/>
                    </a:cubicBezTo>
                    <a:cubicBezTo>
                      <a:pt x="244" y="103"/>
                      <a:pt x="244" y="95"/>
                      <a:pt x="228" y="103"/>
                    </a:cubicBezTo>
                    <a:cubicBezTo>
                      <a:pt x="220" y="103"/>
                      <a:pt x="213" y="103"/>
                      <a:pt x="204" y="103"/>
                    </a:cubicBezTo>
                    <a:cubicBezTo>
                      <a:pt x="189" y="111"/>
                      <a:pt x="181" y="119"/>
                      <a:pt x="165" y="127"/>
                    </a:cubicBezTo>
                    <a:cubicBezTo>
                      <a:pt x="158" y="135"/>
                      <a:pt x="158" y="135"/>
                      <a:pt x="158" y="127"/>
                    </a:cubicBezTo>
                    <a:cubicBezTo>
                      <a:pt x="149" y="119"/>
                      <a:pt x="142" y="103"/>
                      <a:pt x="142" y="95"/>
                    </a:cubicBezTo>
                    <a:cubicBezTo>
                      <a:pt x="142" y="87"/>
                      <a:pt x="142" y="80"/>
                      <a:pt x="149" y="64"/>
                    </a:cubicBezTo>
                    <a:moveTo>
                      <a:pt x="283" y="214"/>
                    </a:moveTo>
                    <a:lnTo>
                      <a:pt x="283" y="214"/>
                    </a:lnTo>
                    <a:cubicBezTo>
                      <a:pt x="283" y="284"/>
                      <a:pt x="244" y="371"/>
                      <a:pt x="189" y="402"/>
                    </a:cubicBezTo>
                    <a:cubicBezTo>
                      <a:pt x="133" y="433"/>
                      <a:pt x="87" y="394"/>
                      <a:pt x="87" y="324"/>
                    </a:cubicBezTo>
                    <a:cubicBezTo>
                      <a:pt x="87" y="253"/>
                      <a:pt x="133" y="166"/>
                      <a:pt x="189" y="135"/>
                    </a:cubicBezTo>
                    <a:cubicBezTo>
                      <a:pt x="244" y="103"/>
                      <a:pt x="283" y="143"/>
                      <a:pt x="283" y="214"/>
                    </a:cubicBezTo>
                    <a:moveTo>
                      <a:pt x="31" y="269"/>
                    </a:moveTo>
                    <a:lnTo>
                      <a:pt x="31" y="269"/>
                    </a:lnTo>
                    <a:cubicBezTo>
                      <a:pt x="39" y="214"/>
                      <a:pt x="55" y="189"/>
                      <a:pt x="63" y="166"/>
                    </a:cubicBezTo>
                    <a:cubicBezTo>
                      <a:pt x="79" y="150"/>
                      <a:pt x="94" y="127"/>
                      <a:pt x="102" y="119"/>
                    </a:cubicBezTo>
                    <a:cubicBezTo>
                      <a:pt x="110" y="111"/>
                      <a:pt x="110" y="111"/>
                      <a:pt x="118" y="119"/>
                    </a:cubicBezTo>
                    <a:cubicBezTo>
                      <a:pt x="118" y="135"/>
                      <a:pt x="126" y="143"/>
                      <a:pt x="126" y="158"/>
                    </a:cubicBezTo>
                    <a:cubicBezTo>
                      <a:pt x="126" y="166"/>
                      <a:pt x="126" y="166"/>
                      <a:pt x="126" y="174"/>
                    </a:cubicBezTo>
                    <a:cubicBezTo>
                      <a:pt x="110" y="189"/>
                      <a:pt x="102" y="205"/>
                      <a:pt x="94" y="229"/>
                    </a:cubicBezTo>
                    <a:cubicBezTo>
                      <a:pt x="87" y="237"/>
                      <a:pt x="87" y="253"/>
                      <a:pt x="79" y="269"/>
                    </a:cubicBezTo>
                    <a:cubicBezTo>
                      <a:pt x="79" y="284"/>
                      <a:pt x="79" y="284"/>
                      <a:pt x="71" y="292"/>
                    </a:cubicBezTo>
                    <a:cubicBezTo>
                      <a:pt x="63" y="300"/>
                      <a:pt x="47" y="308"/>
                      <a:pt x="39" y="308"/>
                    </a:cubicBezTo>
                    <a:cubicBezTo>
                      <a:pt x="31" y="316"/>
                      <a:pt x="24" y="316"/>
                      <a:pt x="24" y="300"/>
                    </a:cubicBezTo>
                    <a:cubicBezTo>
                      <a:pt x="24" y="292"/>
                      <a:pt x="24" y="284"/>
                      <a:pt x="31" y="269"/>
                    </a:cubicBezTo>
                    <a:moveTo>
                      <a:pt x="71" y="504"/>
                    </a:moveTo>
                    <a:lnTo>
                      <a:pt x="71" y="504"/>
                    </a:lnTo>
                    <a:cubicBezTo>
                      <a:pt x="63" y="504"/>
                      <a:pt x="47" y="489"/>
                      <a:pt x="39" y="481"/>
                    </a:cubicBezTo>
                    <a:cubicBezTo>
                      <a:pt x="31" y="465"/>
                      <a:pt x="24" y="458"/>
                      <a:pt x="16" y="402"/>
                    </a:cubicBezTo>
                    <a:cubicBezTo>
                      <a:pt x="16" y="394"/>
                      <a:pt x="16" y="378"/>
                      <a:pt x="24" y="371"/>
                    </a:cubicBezTo>
                    <a:cubicBezTo>
                      <a:pt x="24" y="355"/>
                      <a:pt x="31" y="355"/>
                      <a:pt x="39" y="347"/>
                    </a:cubicBezTo>
                    <a:cubicBezTo>
                      <a:pt x="47" y="347"/>
                      <a:pt x="55" y="339"/>
                      <a:pt x="71" y="339"/>
                    </a:cubicBezTo>
                    <a:cubicBezTo>
                      <a:pt x="71" y="339"/>
                      <a:pt x="71" y="347"/>
                      <a:pt x="71" y="355"/>
                    </a:cubicBezTo>
                    <a:cubicBezTo>
                      <a:pt x="79" y="371"/>
                      <a:pt x="79" y="378"/>
                      <a:pt x="79" y="387"/>
                    </a:cubicBezTo>
                    <a:cubicBezTo>
                      <a:pt x="87" y="402"/>
                      <a:pt x="94" y="410"/>
                      <a:pt x="102" y="418"/>
                    </a:cubicBezTo>
                    <a:cubicBezTo>
                      <a:pt x="110" y="426"/>
                      <a:pt x="110" y="426"/>
                      <a:pt x="102" y="433"/>
                    </a:cubicBezTo>
                    <a:cubicBezTo>
                      <a:pt x="102" y="449"/>
                      <a:pt x="94" y="465"/>
                      <a:pt x="87" y="489"/>
                    </a:cubicBezTo>
                    <a:cubicBezTo>
                      <a:pt x="87" y="497"/>
                      <a:pt x="79" y="504"/>
                      <a:pt x="71" y="504"/>
                    </a:cubicBezTo>
                    <a:moveTo>
                      <a:pt x="236" y="449"/>
                    </a:moveTo>
                    <a:lnTo>
                      <a:pt x="236" y="449"/>
                    </a:lnTo>
                    <a:cubicBezTo>
                      <a:pt x="236" y="458"/>
                      <a:pt x="228" y="465"/>
                      <a:pt x="220" y="473"/>
                    </a:cubicBezTo>
                    <a:cubicBezTo>
                      <a:pt x="181" y="513"/>
                      <a:pt x="165" y="513"/>
                      <a:pt x="149" y="513"/>
                    </a:cubicBezTo>
                    <a:cubicBezTo>
                      <a:pt x="133" y="520"/>
                      <a:pt x="110" y="520"/>
                      <a:pt x="110" y="520"/>
                    </a:cubicBezTo>
                    <a:cubicBezTo>
                      <a:pt x="102" y="513"/>
                      <a:pt x="102" y="504"/>
                      <a:pt x="110" y="497"/>
                    </a:cubicBezTo>
                    <a:cubicBezTo>
                      <a:pt x="118" y="473"/>
                      <a:pt x="118" y="458"/>
                      <a:pt x="133" y="442"/>
                    </a:cubicBezTo>
                    <a:cubicBezTo>
                      <a:pt x="133" y="442"/>
                      <a:pt x="133" y="433"/>
                      <a:pt x="142" y="433"/>
                    </a:cubicBezTo>
                    <a:cubicBezTo>
                      <a:pt x="149" y="433"/>
                      <a:pt x="165" y="433"/>
                      <a:pt x="181" y="426"/>
                    </a:cubicBezTo>
                    <a:cubicBezTo>
                      <a:pt x="189" y="418"/>
                      <a:pt x="197" y="418"/>
                      <a:pt x="204" y="410"/>
                    </a:cubicBezTo>
                    <a:cubicBezTo>
                      <a:pt x="220" y="402"/>
                      <a:pt x="220" y="394"/>
                      <a:pt x="220" y="402"/>
                    </a:cubicBezTo>
                    <a:cubicBezTo>
                      <a:pt x="228" y="402"/>
                      <a:pt x="236" y="418"/>
                      <a:pt x="244" y="426"/>
                    </a:cubicBezTo>
                    <a:cubicBezTo>
                      <a:pt x="244" y="433"/>
                      <a:pt x="244" y="433"/>
                      <a:pt x="236" y="449"/>
                    </a:cubicBezTo>
                    <a:moveTo>
                      <a:pt x="347" y="284"/>
                    </a:moveTo>
                    <a:lnTo>
                      <a:pt x="347" y="284"/>
                    </a:lnTo>
                    <a:cubicBezTo>
                      <a:pt x="338" y="308"/>
                      <a:pt x="331" y="331"/>
                      <a:pt x="299" y="378"/>
                    </a:cubicBezTo>
                    <a:cubicBezTo>
                      <a:pt x="291" y="394"/>
                      <a:pt x="283" y="402"/>
                      <a:pt x="276" y="410"/>
                    </a:cubicBezTo>
                    <a:cubicBezTo>
                      <a:pt x="268" y="418"/>
                      <a:pt x="260" y="410"/>
                      <a:pt x="260" y="402"/>
                    </a:cubicBezTo>
                    <a:cubicBezTo>
                      <a:pt x="260" y="394"/>
                      <a:pt x="252" y="378"/>
                      <a:pt x="252" y="363"/>
                    </a:cubicBezTo>
                    <a:cubicBezTo>
                      <a:pt x="252" y="363"/>
                      <a:pt x="252" y="355"/>
                      <a:pt x="260" y="347"/>
                    </a:cubicBezTo>
                    <a:cubicBezTo>
                      <a:pt x="268" y="331"/>
                      <a:pt x="276" y="316"/>
                      <a:pt x="283" y="308"/>
                    </a:cubicBezTo>
                    <a:cubicBezTo>
                      <a:pt x="291" y="284"/>
                      <a:pt x="291" y="269"/>
                      <a:pt x="299" y="253"/>
                    </a:cubicBezTo>
                    <a:cubicBezTo>
                      <a:pt x="299" y="237"/>
                      <a:pt x="299" y="237"/>
                      <a:pt x="307" y="237"/>
                    </a:cubicBezTo>
                    <a:cubicBezTo>
                      <a:pt x="315" y="221"/>
                      <a:pt x="331" y="221"/>
                      <a:pt x="338" y="214"/>
                    </a:cubicBezTo>
                    <a:cubicBezTo>
                      <a:pt x="347" y="214"/>
                      <a:pt x="354" y="214"/>
                      <a:pt x="354" y="221"/>
                    </a:cubicBezTo>
                    <a:cubicBezTo>
                      <a:pt x="354" y="229"/>
                      <a:pt x="347" y="260"/>
                      <a:pt x="347" y="284"/>
                    </a:cubicBezTo>
                    <a:moveTo>
                      <a:pt x="338" y="189"/>
                    </a:moveTo>
                    <a:lnTo>
                      <a:pt x="338" y="189"/>
                    </a:lnTo>
                    <a:cubicBezTo>
                      <a:pt x="331" y="189"/>
                      <a:pt x="315" y="198"/>
                      <a:pt x="307" y="198"/>
                    </a:cubicBezTo>
                    <a:cubicBezTo>
                      <a:pt x="307" y="198"/>
                      <a:pt x="299" y="198"/>
                      <a:pt x="299" y="189"/>
                    </a:cubicBezTo>
                    <a:cubicBezTo>
                      <a:pt x="299" y="174"/>
                      <a:pt x="299" y="158"/>
                      <a:pt x="291" y="143"/>
                    </a:cubicBezTo>
                    <a:cubicBezTo>
                      <a:pt x="291" y="135"/>
                      <a:pt x="283" y="127"/>
                      <a:pt x="283" y="119"/>
                    </a:cubicBezTo>
                    <a:cubicBezTo>
                      <a:pt x="276" y="111"/>
                      <a:pt x="268" y="111"/>
                      <a:pt x="276" y="103"/>
                    </a:cubicBezTo>
                    <a:cubicBezTo>
                      <a:pt x="276" y="87"/>
                      <a:pt x="283" y="71"/>
                      <a:pt x="291" y="56"/>
                    </a:cubicBezTo>
                    <a:cubicBezTo>
                      <a:pt x="291" y="41"/>
                      <a:pt x="299" y="41"/>
                      <a:pt x="307" y="41"/>
                    </a:cubicBezTo>
                    <a:cubicBezTo>
                      <a:pt x="315" y="41"/>
                      <a:pt x="322" y="41"/>
                      <a:pt x="322" y="48"/>
                    </a:cubicBezTo>
                    <a:cubicBezTo>
                      <a:pt x="347" y="80"/>
                      <a:pt x="354" y="95"/>
                      <a:pt x="354" y="119"/>
                    </a:cubicBezTo>
                    <a:cubicBezTo>
                      <a:pt x="362" y="135"/>
                      <a:pt x="362" y="158"/>
                      <a:pt x="362" y="166"/>
                    </a:cubicBezTo>
                    <a:cubicBezTo>
                      <a:pt x="354" y="182"/>
                      <a:pt x="347" y="182"/>
                      <a:pt x="338" y="1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33"/>
              <p:cNvSpPr/>
              <p:nvPr/>
            </p:nvSpPr>
            <p:spPr>
              <a:xfrm>
                <a:off x="7557572" y="2652322"/>
                <a:ext cx="49814" cy="97674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00" extrusionOk="0">
                    <a:moveTo>
                      <a:pt x="15" y="195"/>
                    </a:moveTo>
                    <a:lnTo>
                      <a:pt x="15" y="195"/>
                    </a:lnTo>
                    <a:cubicBezTo>
                      <a:pt x="23" y="195"/>
                      <a:pt x="39" y="187"/>
                      <a:pt x="47" y="179"/>
                    </a:cubicBezTo>
                    <a:cubicBezTo>
                      <a:pt x="55" y="171"/>
                      <a:pt x="55" y="171"/>
                      <a:pt x="55" y="156"/>
                    </a:cubicBezTo>
                    <a:cubicBezTo>
                      <a:pt x="63" y="140"/>
                      <a:pt x="63" y="124"/>
                      <a:pt x="70" y="116"/>
                    </a:cubicBezTo>
                    <a:cubicBezTo>
                      <a:pt x="78" y="92"/>
                      <a:pt x="86" y="76"/>
                      <a:pt x="102" y="61"/>
                    </a:cubicBezTo>
                    <a:cubicBezTo>
                      <a:pt x="102" y="53"/>
                      <a:pt x="102" y="53"/>
                      <a:pt x="102" y="45"/>
                    </a:cubicBezTo>
                    <a:cubicBezTo>
                      <a:pt x="102" y="30"/>
                      <a:pt x="94" y="22"/>
                      <a:pt x="94" y="6"/>
                    </a:cubicBezTo>
                    <a:cubicBezTo>
                      <a:pt x="86" y="-2"/>
                      <a:pt x="86" y="-2"/>
                      <a:pt x="78" y="6"/>
                    </a:cubicBezTo>
                    <a:cubicBezTo>
                      <a:pt x="70" y="14"/>
                      <a:pt x="55" y="37"/>
                      <a:pt x="39" y="53"/>
                    </a:cubicBezTo>
                    <a:cubicBezTo>
                      <a:pt x="31" y="76"/>
                      <a:pt x="15" y="101"/>
                      <a:pt x="7" y="156"/>
                    </a:cubicBezTo>
                    <a:cubicBezTo>
                      <a:pt x="0" y="171"/>
                      <a:pt x="0" y="179"/>
                      <a:pt x="0" y="187"/>
                    </a:cubicBezTo>
                    <a:cubicBezTo>
                      <a:pt x="0" y="203"/>
                      <a:pt x="7" y="203"/>
                      <a:pt x="15" y="1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7000" rIns="90000" bIns="27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33"/>
              <p:cNvSpPr/>
              <p:nvPr/>
            </p:nvSpPr>
            <p:spPr>
              <a:xfrm>
                <a:off x="7615200" y="2604950"/>
                <a:ext cx="65442" cy="571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17" extrusionOk="0">
                    <a:moveTo>
                      <a:pt x="16" y="111"/>
                    </a:moveTo>
                    <a:lnTo>
                      <a:pt x="16" y="111"/>
                    </a:lnTo>
                    <a:cubicBezTo>
                      <a:pt x="16" y="119"/>
                      <a:pt x="16" y="119"/>
                      <a:pt x="23" y="111"/>
                    </a:cubicBezTo>
                    <a:cubicBezTo>
                      <a:pt x="39" y="103"/>
                      <a:pt x="47" y="95"/>
                      <a:pt x="62" y="87"/>
                    </a:cubicBezTo>
                    <a:cubicBezTo>
                      <a:pt x="71" y="87"/>
                      <a:pt x="78" y="87"/>
                      <a:pt x="86" y="87"/>
                    </a:cubicBezTo>
                    <a:cubicBezTo>
                      <a:pt x="102" y="79"/>
                      <a:pt x="102" y="87"/>
                      <a:pt x="102" y="79"/>
                    </a:cubicBezTo>
                    <a:cubicBezTo>
                      <a:pt x="118" y="64"/>
                      <a:pt x="126" y="48"/>
                      <a:pt x="126" y="40"/>
                    </a:cubicBezTo>
                    <a:cubicBezTo>
                      <a:pt x="134" y="25"/>
                      <a:pt x="134" y="16"/>
                      <a:pt x="134" y="9"/>
                    </a:cubicBezTo>
                    <a:cubicBezTo>
                      <a:pt x="126" y="9"/>
                      <a:pt x="118" y="0"/>
                      <a:pt x="110" y="0"/>
                    </a:cubicBezTo>
                    <a:cubicBezTo>
                      <a:pt x="78" y="0"/>
                      <a:pt x="62" y="16"/>
                      <a:pt x="47" y="25"/>
                    </a:cubicBezTo>
                    <a:cubicBezTo>
                      <a:pt x="32" y="32"/>
                      <a:pt x="7" y="48"/>
                      <a:pt x="7" y="48"/>
                    </a:cubicBezTo>
                    <a:cubicBezTo>
                      <a:pt x="0" y="64"/>
                      <a:pt x="0" y="71"/>
                      <a:pt x="0" y="79"/>
                    </a:cubicBezTo>
                    <a:cubicBezTo>
                      <a:pt x="0" y="87"/>
                      <a:pt x="7" y="103"/>
                      <a:pt x="16" y="1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7679177" y="2617159"/>
                <a:ext cx="43465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89" h="157" extrusionOk="0">
                    <a:moveTo>
                      <a:pt x="81" y="78"/>
                    </a:moveTo>
                    <a:lnTo>
                      <a:pt x="81" y="78"/>
                    </a:lnTo>
                    <a:cubicBezTo>
                      <a:pt x="81" y="54"/>
                      <a:pt x="74" y="39"/>
                      <a:pt x="49" y="7"/>
                    </a:cubicBezTo>
                    <a:cubicBezTo>
                      <a:pt x="49" y="0"/>
                      <a:pt x="42" y="0"/>
                      <a:pt x="34" y="0"/>
                    </a:cubicBezTo>
                    <a:cubicBezTo>
                      <a:pt x="26" y="0"/>
                      <a:pt x="18" y="0"/>
                      <a:pt x="18" y="15"/>
                    </a:cubicBezTo>
                    <a:cubicBezTo>
                      <a:pt x="10" y="30"/>
                      <a:pt x="3" y="46"/>
                      <a:pt x="3" y="62"/>
                    </a:cubicBezTo>
                    <a:cubicBezTo>
                      <a:pt x="-5" y="70"/>
                      <a:pt x="3" y="70"/>
                      <a:pt x="10" y="78"/>
                    </a:cubicBezTo>
                    <a:cubicBezTo>
                      <a:pt x="10" y="86"/>
                      <a:pt x="18" y="94"/>
                      <a:pt x="18" y="102"/>
                    </a:cubicBezTo>
                    <a:cubicBezTo>
                      <a:pt x="26" y="117"/>
                      <a:pt x="26" y="133"/>
                      <a:pt x="26" y="148"/>
                    </a:cubicBezTo>
                    <a:cubicBezTo>
                      <a:pt x="26" y="157"/>
                      <a:pt x="34" y="157"/>
                      <a:pt x="34" y="157"/>
                    </a:cubicBezTo>
                    <a:cubicBezTo>
                      <a:pt x="42" y="157"/>
                      <a:pt x="58" y="148"/>
                      <a:pt x="65" y="148"/>
                    </a:cubicBezTo>
                    <a:cubicBezTo>
                      <a:pt x="74" y="141"/>
                      <a:pt x="81" y="141"/>
                      <a:pt x="89" y="125"/>
                    </a:cubicBezTo>
                    <a:cubicBezTo>
                      <a:pt x="89" y="117"/>
                      <a:pt x="89" y="94"/>
                      <a:pt x="81" y="7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>
                <a:off x="7669424" y="2701648"/>
                <a:ext cx="49814" cy="97186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99" extrusionOk="0">
                    <a:moveTo>
                      <a:pt x="86" y="0"/>
                    </a:moveTo>
                    <a:lnTo>
                      <a:pt x="86" y="0"/>
                    </a:lnTo>
                    <a:cubicBezTo>
                      <a:pt x="79" y="7"/>
                      <a:pt x="63" y="7"/>
                      <a:pt x="55" y="23"/>
                    </a:cubicBezTo>
                    <a:cubicBezTo>
                      <a:pt x="47" y="23"/>
                      <a:pt x="47" y="23"/>
                      <a:pt x="47" y="39"/>
                    </a:cubicBezTo>
                    <a:cubicBezTo>
                      <a:pt x="39" y="55"/>
                      <a:pt x="39" y="70"/>
                      <a:pt x="31" y="94"/>
                    </a:cubicBezTo>
                    <a:cubicBezTo>
                      <a:pt x="24" y="102"/>
                      <a:pt x="16" y="117"/>
                      <a:pt x="8" y="133"/>
                    </a:cubicBezTo>
                    <a:cubicBezTo>
                      <a:pt x="0" y="141"/>
                      <a:pt x="0" y="149"/>
                      <a:pt x="0" y="149"/>
                    </a:cubicBezTo>
                    <a:cubicBezTo>
                      <a:pt x="0" y="164"/>
                      <a:pt x="8" y="180"/>
                      <a:pt x="8" y="188"/>
                    </a:cubicBezTo>
                    <a:cubicBezTo>
                      <a:pt x="8" y="196"/>
                      <a:pt x="16" y="204"/>
                      <a:pt x="24" y="196"/>
                    </a:cubicBezTo>
                    <a:cubicBezTo>
                      <a:pt x="31" y="188"/>
                      <a:pt x="39" y="180"/>
                      <a:pt x="47" y="164"/>
                    </a:cubicBezTo>
                    <a:cubicBezTo>
                      <a:pt x="79" y="117"/>
                      <a:pt x="86" y="94"/>
                      <a:pt x="95" y="70"/>
                    </a:cubicBezTo>
                    <a:cubicBezTo>
                      <a:pt x="95" y="46"/>
                      <a:pt x="102" y="15"/>
                      <a:pt x="102" y="7"/>
                    </a:cubicBezTo>
                    <a:cubicBezTo>
                      <a:pt x="102" y="0"/>
                      <a:pt x="95" y="0"/>
                      <a:pt x="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6625" rIns="90000" bIns="266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7597145" y="2791997"/>
                <a:ext cx="68372" cy="59093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21" extrusionOk="0">
                    <a:moveTo>
                      <a:pt x="116" y="3"/>
                    </a:moveTo>
                    <a:lnTo>
                      <a:pt x="116" y="3"/>
                    </a:lnTo>
                    <a:cubicBezTo>
                      <a:pt x="116" y="-5"/>
                      <a:pt x="116" y="3"/>
                      <a:pt x="100" y="11"/>
                    </a:cubicBezTo>
                    <a:cubicBezTo>
                      <a:pt x="93" y="19"/>
                      <a:pt x="85" y="19"/>
                      <a:pt x="77" y="27"/>
                    </a:cubicBezTo>
                    <a:cubicBezTo>
                      <a:pt x="61" y="34"/>
                      <a:pt x="45" y="34"/>
                      <a:pt x="38" y="34"/>
                    </a:cubicBezTo>
                    <a:cubicBezTo>
                      <a:pt x="29" y="34"/>
                      <a:pt x="29" y="43"/>
                      <a:pt x="29" y="43"/>
                    </a:cubicBezTo>
                    <a:cubicBezTo>
                      <a:pt x="14" y="59"/>
                      <a:pt x="14" y="74"/>
                      <a:pt x="6" y="98"/>
                    </a:cubicBezTo>
                    <a:cubicBezTo>
                      <a:pt x="-2" y="105"/>
                      <a:pt x="-2" y="114"/>
                      <a:pt x="6" y="121"/>
                    </a:cubicBezTo>
                    <a:cubicBezTo>
                      <a:pt x="6" y="121"/>
                      <a:pt x="29" y="121"/>
                      <a:pt x="45" y="114"/>
                    </a:cubicBezTo>
                    <a:cubicBezTo>
                      <a:pt x="61" y="114"/>
                      <a:pt x="77" y="114"/>
                      <a:pt x="116" y="74"/>
                    </a:cubicBezTo>
                    <a:cubicBezTo>
                      <a:pt x="124" y="66"/>
                      <a:pt x="132" y="59"/>
                      <a:pt x="132" y="50"/>
                    </a:cubicBezTo>
                    <a:cubicBezTo>
                      <a:pt x="140" y="34"/>
                      <a:pt x="140" y="34"/>
                      <a:pt x="140" y="27"/>
                    </a:cubicBezTo>
                    <a:cubicBezTo>
                      <a:pt x="132" y="19"/>
                      <a:pt x="124" y="3"/>
                      <a:pt x="116" y="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7553665" y="2762694"/>
                <a:ext cx="44930" cy="80581"/>
              </a:xfrm>
              <a:custGeom>
                <a:avLst/>
                <a:gdLst/>
                <a:ahLst/>
                <a:cxnLst/>
                <a:rect l="l" t="t" r="r" b="b"/>
                <a:pathLst>
                  <a:path w="92" h="165" extrusionOk="0">
                    <a:moveTo>
                      <a:pt x="86" y="79"/>
                    </a:moveTo>
                    <a:lnTo>
                      <a:pt x="86" y="79"/>
                    </a:lnTo>
                    <a:cubicBezTo>
                      <a:pt x="78" y="71"/>
                      <a:pt x="71" y="63"/>
                      <a:pt x="63" y="48"/>
                    </a:cubicBezTo>
                    <a:cubicBezTo>
                      <a:pt x="63" y="39"/>
                      <a:pt x="63" y="32"/>
                      <a:pt x="55" y="16"/>
                    </a:cubicBezTo>
                    <a:cubicBezTo>
                      <a:pt x="55" y="8"/>
                      <a:pt x="55" y="0"/>
                      <a:pt x="55" y="0"/>
                    </a:cubicBezTo>
                    <a:cubicBezTo>
                      <a:pt x="39" y="0"/>
                      <a:pt x="31" y="8"/>
                      <a:pt x="23" y="8"/>
                    </a:cubicBezTo>
                    <a:cubicBezTo>
                      <a:pt x="15" y="16"/>
                      <a:pt x="8" y="16"/>
                      <a:pt x="8" y="32"/>
                    </a:cubicBezTo>
                    <a:cubicBezTo>
                      <a:pt x="0" y="39"/>
                      <a:pt x="0" y="55"/>
                      <a:pt x="0" y="63"/>
                    </a:cubicBezTo>
                    <a:cubicBezTo>
                      <a:pt x="8" y="119"/>
                      <a:pt x="15" y="126"/>
                      <a:pt x="23" y="142"/>
                    </a:cubicBezTo>
                    <a:cubicBezTo>
                      <a:pt x="31" y="150"/>
                      <a:pt x="47" y="165"/>
                      <a:pt x="55" y="165"/>
                    </a:cubicBezTo>
                    <a:cubicBezTo>
                      <a:pt x="63" y="165"/>
                      <a:pt x="71" y="158"/>
                      <a:pt x="71" y="150"/>
                    </a:cubicBezTo>
                    <a:cubicBezTo>
                      <a:pt x="78" y="126"/>
                      <a:pt x="86" y="110"/>
                      <a:pt x="86" y="94"/>
                    </a:cubicBezTo>
                    <a:cubicBezTo>
                      <a:pt x="94" y="87"/>
                      <a:pt x="94" y="87"/>
                      <a:pt x="86" y="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14400" rIns="90000" bIns="14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6243868" y="3204672"/>
                <a:ext cx="307185" cy="40534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830" extrusionOk="0">
                    <a:moveTo>
                      <a:pt x="0" y="528"/>
                    </a:moveTo>
                    <a:lnTo>
                      <a:pt x="0" y="528"/>
                    </a:lnTo>
                    <a:cubicBezTo>
                      <a:pt x="0" y="339"/>
                      <a:pt x="110" y="110"/>
                      <a:pt x="260" y="32"/>
                    </a:cubicBezTo>
                    <a:cubicBezTo>
                      <a:pt x="292" y="8"/>
                      <a:pt x="338" y="0"/>
                      <a:pt x="370" y="0"/>
                    </a:cubicBezTo>
                    <a:cubicBezTo>
                      <a:pt x="394" y="0"/>
                      <a:pt x="465" y="0"/>
                      <a:pt x="535" y="48"/>
                    </a:cubicBezTo>
                    <a:cubicBezTo>
                      <a:pt x="622" y="95"/>
                      <a:pt x="629" y="213"/>
                      <a:pt x="629" y="213"/>
                    </a:cubicBezTo>
                    <a:cubicBezTo>
                      <a:pt x="338" y="811"/>
                      <a:pt x="338" y="811"/>
                      <a:pt x="338" y="811"/>
                    </a:cubicBezTo>
                    <a:cubicBezTo>
                      <a:pt x="338" y="811"/>
                      <a:pt x="244" y="858"/>
                      <a:pt x="149" y="803"/>
                    </a:cubicBezTo>
                    <a:cubicBezTo>
                      <a:pt x="87" y="772"/>
                      <a:pt x="47" y="716"/>
                      <a:pt x="32" y="685"/>
                    </a:cubicBezTo>
                    <a:cubicBezTo>
                      <a:pt x="23" y="670"/>
                      <a:pt x="16" y="645"/>
                      <a:pt x="16" y="638"/>
                    </a:cubicBezTo>
                    <a:cubicBezTo>
                      <a:pt x="0" y="606"/>
                      <a:pt x="0" y="567"/>
                      <a:pt x="0" y="5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33"/>
              <p:cNvSpPr/>
              <p:nvPr/>
            </p:nvSpPr>
            <p:spPr>
              <a:xfrm>
                <a:off x="6301496" y="3236905"/>
                <a:ext cx="253952" cy="36872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755" extrusionOk="0">
                    <a:moveTo>
                      <a:pt x="520" y="226"/>
                    </a:moveTo>
                    <a:lnTo>
                      <a:pt x="520" y="226"/>
                    </a:lnTo>
                    <a:cubicBezTo>
                      <a:pt x="520" y="422"/>
                      <a:pt x="402" y="643"/>
                      <a:pt x="260" y="721"/>
                    </a:cubicBezTo>
                    <a:cubicBezTo>
                      <a:pt x="118" y="808"/>
                      <a:pt x="0" y="721"/>
                      <a:pt x="0" y="525"/>
                    </a:cubicBezTo>
                    <a:cubicBezTo>
                      <a:pt x="0" y="336"/>
                      <a:pt x="118" y="115"/>
                      <a:pt x="260" y="29"/>
                    </a:cubicBezTo>
                    <a:cubicBezTo>
                      <a:pt x="402" y="-50"/>
                      <a:pt x="520" y="37"/>
                      <a:pt x="520" y="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33"/>
              <p:cNvSpPr/>
              <p:nvPr/>
            </p:nvSpPr>
            <p:spPr>
              <a:xfrm>
                <a:off x="6328356" y="3275974"/>
                <a:ext cx="203650" cy="292047"/>
              </a:xfrm>
              <a:custGeom>
                <a:avLst/>
                <a:gdLst/>
                <a:ahLst/>
                <a:cxnLst/>
                <a:rect l="l" t="t" r="r" b="b"/>
                <a:pathLst>
                  <a:path w="417" h="598" extrusionOk="0">
                    <a:moveTo>
                      <a:pt x="417" y="177"/>
                    </a:moveTo>
                    <a:lnTo>
                      <a:pt x="417" y="177"/>
                    </a:lnTo>
                    <a:cubicBezTo>
                      <a:pt x="417" y="335"/>
                      <a:pt x="323" y="508"/>
                      <a:pt x="213" y="570"/>
                    </a:cubicBezTo>
                    <a:cubicBezTo>
                      <a:pt x="94" y="641"/>
                      <a:pt x="0" y="570"/>
                      <a:pt x="0" y="413"/>
                    </a:cubicBezTo>
                    <a:cubicBezTo>
                      <a:pt x="0" y="264"/>
                      <a:pt x="94" y="91"/>
                      <a:pt x="213" y="27"/>
                    </a:cubicBezTo>
                    <a:cubicBezTo>
                      <a:pt x="323" y="-43"/>
                      <a:pt x="417" y="27"/>
                      <a:pt x="417" y="1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6343984" y="3293068"/>
                <a:ext cx="180697" cy="26176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536" extrusionOk="0">
                    <a:moveTo>
                      <a:pt x="181" y="24"/>
                    </a:moveTo>
                    <a:lnTo>
                      <a:pt x="181" y="24"/>
                    </a:lnTo>
                    <a:cubicBezTo>
                      <a:pt x="87" y="79"/>
                      <a:pt x="0" y="236"/>
                      <a:pt x="0" y="370"/>
                    </a:cubicBezTo>
                    <a:cubicBezTo>
                      <a:pt x="0" y="512"/>
                      <a:pt x="87" y="575"/>
                      <a:pt x="181" y="512"/>
                    </a:cubicBezTo>
                    <a:cubicBezTo>
                      <a:pt x="283" y="457"/>
                      <a:pt x="370" y="300"/>
                      <a:pt x="370" y="158"/>
                    </a:cubicBezTo>
                    <a:cubicBezTo>
                      <a:pt x="370" y="24"/>
                      <a:pt x="283" y="-39"/>
                      <a:pt x="181" y="24"/>
                    </a:cubicBezTo>
                    <a:moveTo>
                      <a:pt x="141" y="63"/>
                    </a:moveTo>
                    <a:lnTo>
                      <a:pt x="141" y="63"/>
                    </a:lnTo>
                    <a:cubicBezTo>
                      <a:pt x="149" y="63"/>
                      <a:pt x="173" y="47"/>
                      <a:pt x="181" y="40"/>
                    </a:cubicBezTo>
                    <a:cubicBezTo>
                      <a:pt x="196" y="24"/>
                      <a:pt x="220" y="16"/>
                      <a:pt x="251" y="16"/>
                    </a:cubicBezTo>
                    <a:cubicBezTo>
                      <a:pt x="260" y="16"/>
                      <a:pt x="267" y="24"/>
                      <a:pt x="275" y="24"/>
                    </a:cubicBezTo>
                    <a:cubicBezTo>
                      <a:pt x="275" y="32"/>
                      <a:pt x="275" y="40"/>
                      <a:pt x="267" y="56"/>
                    </a:cubicBezTo>
                    <a:cubicBezTo>
                      <a:pt x="267" y="63"/>
                      <a:pt x="251" y="79"/>
                      <a:pt x="244" y="95"/>
                    </a:cubicBezTo>
                    <a:cubicBezTo>
                      <a:pt x="244" y="102"/>
                      <a:pt x="235" y="95"/>
                      <a:pt x="228" y="95"/>
                    </a:cubicBezTo>
                    <a:cubicBezTo>
                      <a:pt x="220" y="102"/>
                      <a:pt x="212" y="102"/>
                      <a:pt x="204" y="102"/>
                    </a:cubicBezTo>
                    <a:cubicBezTo>
                      <a:pt x="189" y="111"/>
                      <a:pt x="173" y="118"/>
                      <a:pt x="165" y="127"/>
                    </a:cubicBezTo>
                    <a:cubicBezTo>
                      <a:pt x="157" y="134"/>
                      <a:pt x="157" y="134"/>
                      <a:pt x="157" y="127"/>
                    </a:cubicBezTo>
                    <a:cubicBezTo>
                      <a:pt x="149" y="118"/>
                      <a:pt x="141" y="102"/>
                      <a:pt x="141" y="95"/>
                    </a:cubicBezTo>
                    <a:cubicBezTo>
                      <a:pt x="133" y="87"/>
                      <a:pt x="133" y="79"/>
                      <a:pt x="141" y="63"/>
                    </a:cubicBezTo>
                    <a:moveTo>
                      <a:pt x="283" y="213"/>
                    </a:moveTo>
                    <a:lnTo>
                      <a:pt x="283" y="213"/>
                    </a:lnTo>
                    <a:cubicBezTo>
                      <a:pt x="283" y="284"/>
                      <a:pt x="235" y="370"/>
                      <a:pt x="181" y="394"/>
                    </a:cubicBezTo>
                    <a:cubicBezTo>
                      <a:pt x="133" y="425"/>
                      <a:pt x="87" y="394"/>
                      <a:pt x="87" y="323"/>
                    </a:cubicBezTo>
                    <a:cubicBezTo>
                      <a:pt x="87" y="252"/>
                      <a:pt x="133" y="166"/>
                      <a:pt x="181" y="134"/>
                    </a:cubicBezTo>
                    <a:cubicBezTo>
                      <a:pt x="235" y="102"/>
                      <a:pt x="283" y="134"/>
                      <a:pt x="283" y="213"/>
                    </a:cubicBezTo>
                    <a:moveTo>
                      <a:pt x="23" y="268"/>
                    </a:moveTo>
                    <a:lnTo>
                      <a:pt x="23" y="268"/>
                    </a:lnTo>
                    <a:cubicBezTo>
                      <a:pt x="39" y="213"/>
                      <a:pt x="55" y="189"/>
                      <a:pt x="62" y="166"/>
                    </a:cubicBezTo>
                    <a:cubicBezTo>
                      <a:pt x="78" y="150"/>
                      <a:pt x="94" y="118"/>
                      <a:pt x="94" y="118"/>
                    </a:cubicBezTo>
                    <a:cubicBezTo>
                      <a:pt x="110" y="111"/>
                      <a:pt x="110" y="111"/>
                      <a:pt x="117" y="118"/>
                    </a:cubicBezTo>
                    <a:cubicBezTo>
                      <a:pt x="117" y="134"/>
                      <a:pt x="126" y="142"/>
                      <a:pt x="126" y="158"/>
                    </a:cubicBezTo>
                    <a:cubicBezTo>
                      <a:pt x="126" y="166"/>
                      <a:pt x="126" y="166"/>
                      <a:pt x="117" y="174"/>
                    </a:cubicBezTo>
                    <a:cubicBezTo>
                      <a:pt x="110" y="189"/>
                      <a:pt x="102" y="205"/>
                      <a:pt x="94" y="229"/>
                    </a:cubicBezTo>
                    <a:cubicBezTo>
                      <a:pt x="87" y="236"/>
                      <a:pt x="78" y="252"/>
                      <a:pt x="78" y="268"/>
                    </a:cubicBezTo>
                    <a:cubicBezTo>
                      <a:pt x="71" y="284"/>
                      <a:pt x="71" y="284"/>
                      <a:pt x="71" y="291"/>
                    </a:cubicBezTo>
                    <a:cubicBezTo>
                      <a:pt x="62" y="300"/>
                      <a:pt x="46" y="307"/>
                      <a:pt x="39" y="307"/>
                    </a:cubicBezTo>
                    <a:cubicBezTo>
                      <a:pt x="31" y="316"/>
                      <a:pt x="23" y="316"/>
                      <a:pt x="23" y="300"/>
                    </a:cubicBezTo>
                    <a:cubicBezTo>
                      <a:pt x="23" y="291"/>
                      <a:pt x="23" y="276"/>
                      <a:pt x="23" y="268"/>
                    </a:cubicBezTo>
                    <a:moveTo>
                      <a:pt x="71" y="504"/>
                    </a:moveTo>
                    <a:lnTo>
                      <a:pt x="71" y="504"/>
                    </a:lnTo>
                    <a:cubicBezTo>
                      <a:pt x="62" y="504"/>
                      <a:pt x="46" y="489"/>
                      <a:pt x="39" y="473"/>
                    </a:cubicBezTo>
                    <a:cubicBezTo>
                      <a:pt x="31" y="464"/>
                      <a:pt x="23" y="449"/>
                      <a:pt x="15" y="402"/>
                    </a:cubicBezTo>
                    <a:cubicBezTo>
                      <a:pt x="15" y="394"/>
                      <a:pt x="15" y="378"/>
                      <a:pt x="23" y="370"/>
                    </a:cubicBezTo>
                    <a:cubicBezTo>
                      <a:pt x="23" y="355"/>
                      <a:pt x="31" y="347"/>
                      <a:pt x="39" y="347"/>
                    </a:cubicBezTo>
                    <a:cubicBezTo>
                      <a:pt x="46" y="347"/>
                      <a:pt x="55" y="339"/>
                      <a:pt x="71" y="339"/>
                    </a:cubicBezTo>
                    <a:cubicBezTo>
                      <a:pt x="71" y="339"/>
                      <a:pt x="71" y="347"/>
                      <a:pt x="71" y="355"/>
                    </a:cubicBezTo>
                    <a:cubicBezTo>
                      <a:pt x="71" y="370"/>
                      <a:pt x="78" y="378"/>
                      <a:pt x="78" y="386"/>
                    </a:cubicBezTo>
                    <a:cubicBezTo>
                      <a:pt x="87" y="402"/>
                      <a:pt x="94" y="410"/>
                      <a:pt x="102" y="418"/>
                    </a:cubicBezTo>
                    <a:cubicBezTo>
                      <a:pt x="110" y="425"/>
                      <a:pt x="110" y="425"/>
                      <a:pt x="102" y="433"/>
                    </a:cubicBezTo>
                    <a:cubicBezTo>
                      <a:pt x="102" y="449"/>
                      <a:pt x="94" y="464"/>
                      <a:pt x="87" y="480"/>
                    </a:cubicBezTo>
                    <a:cubicBezTo>
                      <a:pt x="78" y="496"/>
                      <a:pt x="78" y="504"/>
                      <a:pt x="71" y="504"/>
                    </a:cubicBezTo>
                    <a:moveTo>
                      <a:pt x="235" y="449"/>
                    </a:moveTo>
                    <a:lnTo>
                      <a:pt x="235" y="449"/>
                    </a:lnTo>
                    <a:cubicBezTo>
                      <a:pt x="235" y="457"/>
                      <a:pt x="220" y="464"/>
                      <a:pt x="212" y="473"/>
                    </a:cubicBezTo>
                    <a:cubicBezTo>
                      <a:pt x="181" y="512"/>
                      <a:pt x="157" y="512"/>
                      <a:pt x="149" y="512"/>
                    </a:cubicBezTo>
                    <a:cubicBezTo>
                      <a:pt x="133" y="520"/>
                      <a:pt x="110" y="520"/>
                      <a:pt x="110" y="512"/>
                    </a:cubicBezTo>
                    <a:cubicBezTo>
                      <a:pt x="102" y="512"/>
                      <a:pt x="102" y="504"/>
                      <a:pt x="110" y="489"/>
                    </a:cubicBezTo>
                    <a:cubicBezTo>
                      <a:pt x="110" y="473"/>
                      <a:pt x="117" y="457"/>
                      <a:pt x="126" y="441"/>
                    </a:cubicBezTo>
                    <a:cubicBezTo>
                      <a:pt x="133" y="433"/>
                      <a:pt x="133" y="433"/>
                      <a:pt x="141" y="433"/>
                    </a:cubicBezTo>
                    <a:cubicBezTo>
                      <a:pt x="149" y="433"/>
                      <a:pt x="165" y="433"/>
                      <a:pt x="181" y="425"/>
                    </a:cubicBezTo>
                    <a:cubicBezTo>
                      <a:pt x="189" y="418"/>
                      <a:pt x="196" y="410"/>
                      <a:pt x="204" y="410"/>
                    </a:cubicBezTo>
                    <a:cubicBezTo>
                      <a:pt x="212" y="402"/>
                      <a:pt x="220" y="394"/>
                      <a:pt x="220" y="394"/>
                    </a:cubicBezTo>
                    <a:cubicBezTo>
                      <a:pt x="228" y="402"/>
                      <a:pt x="235" y="410"/>
                      <a:pt x="244" y="418"/>
                    </a:cubicBezTo>
                    <a:cubicBezTo>
                      <a:pt x="244" y="425"/>
                      <a:pt x="244" y="433"/>
                      <a:pt x="235" y="449"/>
                    </a:cubicBezTo>
                    <a:moveTo>
                      <a:pt x="338" y="284"/>
                    </a:moveTo>
                    <a:lnTo>
                      <a:pt x="338" y="284"/>
                    </a:lnTo>
                    <a:cubicBezTo>
                      <a:pt x="330" y="307"/>
                      <a:pt x="330" y="331"/>
                      <a:pt x="299" y="378"/>
                    </a:cubicBezTo>
                    <a:cubicBezTo>
                      <a:pt x="291" y="386"/>
                      <a:pt x="283" y="402"/>
                      <a:pt x="275" y="402"/>
                    </a:cubicBezTo>
                    <a:cubicBezTo>
                      <a:pt x="267" y="410"/>
                      <a:pt x="260" y="410"/>
                      <a:pt x="260" y="402"/>
                    </a:cubicBezTo>
                    <a:cubicBezTo>
                      <a:pt x="251" y="394"/>
                      <a:pt x="251" y="378"/>
                      <a:pt x="251" y="362"/>
                    </a:cubicBezTo>
                    <a:cubicBezTo>
                      <a:pt x="251" y="362"/>
                      <a:pt x="251" y="355"/>
                      <a:pt x="260" y="347"/>
                    </a:cubicBezTo>
                    <a:cubicBezTo>
                      <a:pt x="267" y="331"/>
                      <a:pt x="275" y="316"/>
                      <a:pt x="275" y="307"/>
                    </a:cubicBezTo>
                    <a:cubicBezTo>
                      <a:pt x="291" y="284"/>
                      <a:pt x="291" y="268"/>
                      <a:pt x="299" y="245"/>
                    </a:cubicBezTo>
                    <a:cubicBezTo>
                      <a:pt x="299" y="236"/>
                      <a:pt x="299" y="236"/>
                      <a:pt x="306" y="229"/>
                    </a:cubicBezTo>
                    <a:cubicBezTo>
                      <a:pt x="315" y="221"/>
                      <a:pt x="330" y="221"/>
                      <a:pt x="338" y="213"/>
                    </a:cubicBezTo>
                    <a:cubicBezTo>
                      <a:pt x="346" y="213"/>
                      <a:pt x="354" y="213"/>
                      <a:pt x="354" y="221"/>
                    </a:cubicBezTo>
                    <a:cubicBezTo>
                      <a:pt x="354" y="229"/>
                      <a:pt x="346" y="260"/>
                      <a:pt x="338" y="284"/>
                    </a:cubicBezTo>
                    <a:moveTo>
                      <a:pt x="338" y="189"/>
                    </a:moveTo>
                    <a:lnTo>
                      <a:pt x="338" y="189"/>
                    </a:lnTo>
                    <a:cubicBezTo>
                      <a:pt x="330" y="189"/>
                      <a:pt x="315" y="197"/>
                      <a:pt x="306" y="197"/>
                    </a:cubicBezTo>
                    <a:cubicBezTo>
                      <a:pt x="299" y="197"/>
                      <a:pt x="299" y="197"/>
                      <a:pt x="299" y="189"/>
                    </a:cubicBezTo>
                    <a:cubicBezTo>
                      <a:pt x="299" y="174"/>
                      <a:pt x="299" y="158"/>
                      <a:pt x="291" y="142"/>
                    </a:cubicBezTo>
                    <a:cubicBezTo>
                      <a:pt x="291" y="134"/>
                      <a:pt x="283" y="127"/>
                      <a:pt x="275" y="118"/>
                    </a:cubicBezTo>
                    <a:cubicBezTo>
                      <a:pt x="275" y="111"/>
                      <a:pt x="267" y="111"/>
                      <a:pt x="275" y="102"/>
                    </a:cubicBezTo>
                    <a:cubicBezTo>
                      <a:pt x="275" y="87"/>
                      <a:pt x="283" y="72"/>
                      <a:pt x="283" y="56"/>
                    </a:cubicBezTo>
                    <a:cubicBezTo>
                      <a:pt x="291" y="40"/>
                      <a:pt x="299" y="40"/>
                      <a:pt x="306" y="40"/>
                    </a:cubicBezTo>
                    <a:cubicBezTo>
                      <a:pt x="306" y="40"/>
                      <a:pt x="322" y="40"/>
                      <a:pt x="322" y="47"/>
                    </a:cubicBezTo>
                    <a:cubicBezTo>
                      <a:pt x="346" y="72"/>
                      <a:pt x="354" y="95"/>
                      <a:pt x="354" y="111"/>
                    </a:cubicBezTo>
                    <a:cubicBezTo>
                      <a:pt x="354" y="134"/>
                      <a:pt x="362" y="158"/>
                      <a:pt x="354" y="166"/>
                    </a:cubicBezTo>
                    <a:cubicBezTo>
                      <a:pt x="354" y="181"/>
                      <a:pt x="346" y="181"/>
                      <a:pt x="338" y="1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33"/>
              <p:cNvSpPr/>
              <p:nvPr/>
            </p:nvSpPr>
            <p:spPr>
              <a:xfrm>
                <a:off x="6355217" y="3348254"/>
                <a:ext cx="50302" cy="97675"/>
              </a:xfrm>
              <a:custGeom>
                <a:avLst/>
                <a:gdLst/>
                <a:ahLst/>
                <a:cxnLst/>
                <a:rect l="l" t="t" r="r" b="b"/>
                <a:pathLst>
                  <a:path w="103" h="200" extrusionOk="0">
                    <a:moveTo>
                      <a:pt x="16" y="194"/>
                    </a:moveTo>
                    <a:lnTo>
                      <a:pt x="16" y="194"/>
                    </a:lnTo>
                    <a:cubicBezTo>
                      <a:pt x="23" y="194"/>
                      <a:pt x="39" y="187"/>
                      <a:pt x="48" y="178"/>
                    </a:cubicBezTo>
                    <a:cubicBezTo>
                      <a:pt x="48" y="171"/>
                      <a:pt x="48" y="171"/>
                      <a:pt x="55" y="155"/>
                    </a:cubicBezTo>
                    <a:cubicBezTo>
                      <a:pt x="55" y="139"/>
                      <a:pt x="64" y="123"/>
                      <a:pt x="71" y="116"/>
                    </a:cubicBezTo>
                    <a:cubicBezTo>
                      <a:pt x="79" y="92"/>
                      <a:pt x="87" y="76"/>
                      <a:pt x="94" y="61"/>
                    </a:cubicBezTo>
                    <a:cubicBezTo>
                      <a:pt x="103" y="53"/>
                      <a:pt x="103" y="53"/>
                      <a:pt x="103" y="45"/>
                    </a:cubicBezTo>
                    <a:cubicBezTo>
                      <a:pt x="103" y="29"/>
                      <a:pt x="94" y="21"/>
                      <a:pt x="94" y="5"/>
                    </a:cubicBezTo>
                    <a:cubicBezTo>
                      <a:pt x="87" y="-2"/>
                      <a:pt x="87" y="-2"/>
                      <a:pt x="71" y="5"/>
                    </a:cubicBezTo>
                    <a:cubicBezTo>
                      <a:pt x="71" y="5"/>
                      <a:pt x="55" y="37"/>
                      <a:pt x="39" y="53"/>
                    </a:cubicBezTo>
                    <a:cubicBezTo>
                      <a:pt x="32" y="76"/>
                      <a:pt x="16" y="100"/>
                      <a:pt x="0" y="155"/>
                    </a:cubicBezTo>
                    <a:cubicBezTo>
                      <a:pt x="0" y="163"/>
                      <a:pt x="0" y="178"/>
                      <a:pt x="0" y="187"/>
                    </a:cubicBezTo>
                    <a:cubicBezTo>
                      <a:pt x="0" y="203"/>
                      <a:pt x="8" y="203"/>
                      <a:pt x="16" y="1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7000" rIns="90000" bIns="27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33"/>
              <p:cNvSpPr/>
              <p:nvPr/>
            </p:nvSpPr>
            <p:spPr>
              <a:xfrm>
                <a:off x="6409914" y="3300882"/>
                <a:ext cx="68372" cy="56651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16" extrusionOk="0">
                    <a:moveTo>
                      <a:pt x="22" y="111"/>
                    </a:moveTo>
                    <a:lnTo>
                      <a:pt x="22" y="111"/>
                    </a:lnTo>
                    <a:cubicBezTo>
                      <a:pt x="22" y="118"/>
                      <a:pt x="22" y="118"/>
                      <a:pt x="30" y="111"/>
                    </a:cubicBezTo>
                    <a:cubicBezTo>
                      <a:pt x="38" y="102"/>
                      <a:pt x="54" y="95"/>
                      <a:pt x="69" y="86"/>
                    </a:cubicBezTo>
                    <a:cubicBezTo>
                      <a:pt x="77" y="86"/>
                      <a:pt x="85" y="86"/>
                      <a:pt x="93" y="79"/>
                    </a:cubicBezTo>
                    <a:cubicBezTo>
                      <a:pt x="100" y="79"/>
                      <a:pt x="109" y="86"/>
                      <a:pt x="109" y="79"/>
                    </a:cubicBezTo>
                    <a:cubicBezTo>
                      <a:pt x="116" y="63"/>
                      <a:pt x="132" y="47"/>
                      <a:pt x="132" y="40"/>
                    </a:cubicBezTo>
                    <a:cubicBezTo>
                      <a:pt x="140" y="24"/>
                      <a:pt x="140" y="16"/>
                      <a:pt x="140" y="8"/>
                    </a:cubicBezTo>
                    <a:cubicBezTo>
                      <a:pt x="132" y="8"/>
                      <a:pt x="125" y="0"/>
                      <a:pt x="116" y="0"/>
                    </a:cubicBezTo>
                    <a:cubicBezTo>
                      <a:pt x="85" y="0"/>
                      <a:pt x="61" y="8"/>
                      <a:pt x="46" y="24"/>
                    </a:cubicBezTo>
                    <a:cubicBezTo>
                      <a:pt x="38" y="31"/>
                      <a:pt x="14" y="47"/>
                      <a:pt x="6" y="47"/>
                    </a:cubicBezTo>
                    <a:cubicBezTo>
                      <a:pt x="-2" y="63"/>
                      <a:pt x="-2" y="71"/>
                      <a:pt x="6" y="79"/>
                    </a:cubicBezTo>
                    <a:cubicBezTo>
                      <a:pt x="6" y="86"/>
                      <a:pt x="14" y="102"/>
                      <a:pt x="22" y="1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33"/>
              <p:cNvSpPr/>
              <p:nvPr/>
            </p:nvSpPr>
            <p:spPr>
              <a:xfrm>
                <a:off x="6476333" y="3312602"/>
                <a:ext cx="42000" cy="76674"/>
              </a:xfrm>
              <a:custGeom>
                <a:avLst/>
                <a:gdLst/>
                <a:ahLst/>
                <a:cxnLst/>
                <a:rect l="l" t="t" r="r" b="b"/>
                <a:pathLst>
                  <a:path w="86" h="157" extrusionOk="0">
                    <a:moveTo>
                      <a:pt x="83" y="71"/>
                    </a:moveTo>
                    <a:lnTo>
                      <a:pt x="83" y="71"/>
                    </a:lnTo>
                    <a:cubicBezTo>
                      <a:pt x="83" y="55"/>
                      <a:pt x="75" y="32"/>
                      <a:pt x="51" y="7"/>
                    </a:cubicBezTo>
                    <a:cubicBezTo>
                      <a:pt x="51" y="0"/>
                      <a:pt x="35" y="0"/>
                      <a:pt x="35" y="0"/>
                    </a:cubicBezTo>
                    <a:cubicBezTo>
                      <a:pt x="28" y="0"/>
                      <a:pt x="20" y="0"/>
                      <a:pt x="12" y="16"/>
                    </a:cubicBezTo>
                    <a:cubicBezTo>
                      <a:pt x="12" y="32"/>
                      <a:pt x="4" y="47"/>
                      <a:pt x="4" y="62"/>
                    </a:cubicBezTo>
                    <a:cubicBezTo>
                      <a:pt x="-4" y="71"/>
                      <a:pt x="4" y="71"/>
                      <a:pt x="4" y="78"/>
                    </a:cubicBezTo>
                    <a:cubicBezTo>
                      <a:pt x="12" y="87"/>
                      <a:pt x="20" y="94"/>
                      <a:pt x="20" y="102"/>
                    </a:cubicBezTo>
                    <a:cubicBezTo>
                      <a:pt x="28" y="118"/>
                      <a:pt x="28" y="134"/>
                      <a:pt x="28" y="149"/>
                    </a:cubicBezTo>
                    <a:cubicBezTo>
                      <a:pt x="28" y="157"/>
                      <a:pt x="28" y="157"/>
                      <a:pt x="35" y="157"/>
                    </a:cubicBezTo>
                    <a:cubicBezTo>
                      <a:pt x="44" y="157"/>
                      <a:pt x="59" y="149"/>
                      <a:pt x="67" y="149"/>
                    </a:cubicBezTo>
                    <a:cubicBezTo>
                      <a:pt x="75" y="141"/>
                      <a:pt x="83" y="141"/>
                      <a:pt x="83" y="126"/>
                    </a:cubicBezTo>
                    <a:cubicBezTo>
                      <a:pt x="91" y="118"/>
                      <a:pt x="83" y="94"/>
                      <a:pt x="83" y="7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33"/>
              <p:cNvSpPr/>
              <p:nvPr/>
            </p:nvSpPr>
            <p:spPr>
              <a:xfrm>
                <a:off x="6466565" y="3397091"/>
                <a:ext cx="50302" cy="95233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95" extrusionOk="0">
                    <a:moveTo>
                      <a:pt x="87" y="0"/>
                    </a:moveTo>
                    <a:lnTo>
                      <a:pt x="87" y="0"/>
                    </a:lnTo>
                    <a:cubicBezTo>
                      <a:pt x="79" y="8"/>
                      <a:pt x="64" y="8"/>
                      <a:pt x="55" y="16"/>
                    </a:cubicBezTo>
                    <a:cubicBezTo>
                      <a:pt x="48" y="23"/>
                      <a:pt x="48" y="23"/>
                      <a:pt x="48" y="32"/>
                    </a:cubicBezTo>
                    <a:cubicBezTo>
                      <a:pt x="40" y="55"/>
                      <a:pt x="40" y="71"/>
                      <a:pt x="24" y="94"/>
                    </a:cubicBezTo>
                    <a:cubicBezTo>
                      <a:pt x="24" y="103"/>
                      <a:pt x="16" y="118"/>
                      <a:pt x="9" y="134"/>
                    </a:cubicBezTo>
                    <a:cubicBezTo>
                      <a:pt x="0" y="142"/>
                      <a:pt x="0" y="149"/>
                      <a:pt x="0" y="149"/>
                    </a:cubicBezTo>
                    <a:cubicBezTo>
                      <a:pt x="0" y="165"/>
                      <a:pt x="0" y="181"/>
                      <a:pt x="9" y="189"/>
                    </a:cubicBezTo>
                    <a:cubicBezTo>
                      <a:pt x="9" y="197"/>
                      <a:pt x="16" y="197"/>
                      <a:pt x="24" y="189"/>
                    </a:cubicBezTo>
                    <a:cubicBezTo>
                      <a:pt x="32" y="189"/>
                      <a:pt x="40" y="173"/>
                      <a:pt x="48" y="165"/>
                    </a:cubicBezTo>
                    <a:cubicBezTo>
                      <a:pt x="79" y="118"/>
                      <a:pt x="79" y="94"/>
                      <a:pt x="87" y="71"/>
                    </a:cubicBezTo>
                    <a:cubicBezTo>
                      <a:pt x="95" y="47"/>
                      <a:pt x="103" y="16"/>
                      <a:pt x="103" y="8"/>
                    </a:cubicBezTo>
                    <a:cubicBezTo>
                      <a:pt x="103" y="0"/>
                      <a:pt x="95" y="0"/>
                      <a:pt x="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5200" rIns="90000" bIns="25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33"/>
              <p:cNvSpPr/>
              <p:nvPr/>
            </p:nvSpPr>
            <p:spPr>
              <a:xfrm>
                <a:off x="6394775" y="3485487"/>
                <a:ext cx="68372" cy="60558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24" extrusionOk="0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108" y="8"/>
                      <a:pt x="100" y="16"/>
                    </a:cubicBezTo>
                    <a:cubicBezTo>
                      <a:pt x="92" y="16"/>
                      <a:pt x="85" y="24"/>
                      <a:pt x="77" y="31"/>
                    </a:cubicBezTo>
                    <a:cubicBezTo>
                      <a:pt x="61" y="39"/>
                      <a:pt x="45" y="39"/>
                      <a:pt x="37" y="39"/>
                    </a:cubicBezTo>
                    <a:cubicBezTo>
                      <a:pt x="29" y="39"/>
                      <a:pt x="29" y="39"/>
                      <a:pt x="22" y="47"/>
                    </a:cubicBezTo>
                    <a:cubicBezTo>
                      <a:pt x="13" y="63"/>
                      <a:pt x="6" y="79"/>
                      <a:pt x="6" y="95"/>
                    </a:cubicBezTo>
                    <a:cubicBezTo>
                      <a:pt x="-2" y="110"/>
                      <a:pt x="-2" y="118"/>
                      <a:pt x="6" y="118"/>
                    </a:cubicBezTo>
                    <a:cubicBezTo>
                      <a:pt x="6" y="126"/>
                      <a:pt x="29" y="126"/>
                      <a:pt x="45" y="118"/>
                    </a:cubicBezTo>
                    <a:cubicBezTo>
                      <a:pt x="53" y="118"/>
                      <a:pt x="77" y="118"/>
                      <a:pt x="108" y="79"/>
                    </a:cubicBezTo>
                    <a:cubicBezTo>
                      <a:pt x="116" y="70"/>
                      <a:pt x="131" y="63"/>
                      <a:pt x="131" y="55"/>
                    </a:cubicBezTo>
                    <a:cubicBezTo>
                      <a:pt x="140" y="39"/>
                      <a:pt x="140" y="31"/>
                      <a:pt x="140" y="24"/>
                    </a:cubicBezTo>
                    <a:cubicBezTo>
                      <a:pt x="131" y="16"/>
                      <a:pt x="124" y="8"/>
                      <a:pt x="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33"/>
              <p:cNvSpPr/>
              <p:nvPr/>
            </p:nvSpPr>
            <p:spPr>
              <a:xfrm>
                <a:off x="6351310" y="3458626"/>
                <a:ext cx="45418" cy="80581"/>
              </a:xfrm>
              <a:custGeom>
                <a:avLst/>
                <a:gdLst/>
                <a:ahLst/>
                <a:cxnLst/>
                <a:rect l="l" t="t" r="r" b="b"/>
                <a:pathLst>
                  <a:path w="93" h="165" extrusionOk="0">
                    <a:moveTo>
                      <a:pt x="87" y="79"/>
                    </a:moveTo>
                    <a:lnTo>
                      <a:pt x="87" y="79"/>
                    </a:lnTo>
                    <a:cubicBezTo>
                      <a:pt x="79" y="71"/>
                      <a:pt x="72" y="63"/>
                      <a:pt x="63" y="47"/>
                    </a:cubicBezTo>
                    <a:cubicBezTo>
                      <a:pt x="63" y="39"/>
                      <a:pt x="56" y="31"/>
                      <a:pt x="56" y="16"/>
                    </a:cubicBezTo>
                    <a:cubicBezTo>
                      <a:pt x="56" y="8"/>
                      <a:pt x="56" y="0"/>
                      <a:pt x="56" y="0"/>
                    </a:cubicBezTo>
                    <a:cubicBezTo>
                      <a:pt x="40" y="0"/>
                      <a:pt x="31" y="8"/>
                      <a:pt x="24" y="8"/>
                    </a:cubicBezTo>
                    <a:cubicBezTo>
                      <a:pt x="16" y="8"/>
                      <a:pt x="8" y="16"/>
                      <a:pt x="8" y="31"/>
                    </a:cubicBezTo>
                    <a:cubicBezTo>
                      <a:pt x="0" y="39"/>
                      <a:pt x="0" y="55"/>
                      <a:pt x="0" y="63"/>
                    </a:cubicBezTo>
                    <a:cubicBezTo>
                      <a:pt x="8" y="110"/>
                      <a:pt x="16" y="125"/>
                      <a:pt x="24" y="134"/>
                    </a:cubicBezTo>
                    <a:cubicBezTo>
                      <a:pt x="31" y="150"/>
                      <a:pt x="47" y="165"/>
                      <a:pt x="56" y="165"/>
                    </a:cubicBezTo>
                    <a:cubicBezTo>
                      <a:pt x="63" y="165"/>
                      <a:pt x="63" y="157"/>
                      <a:pt x="72" y="141"/>
                    </a:cubicBezTo>
                    <a:cubicBezTo>
                      <a:pt x="79" y="125"/>
                      <a:pt x="87" y="110"/>
                      <a:pt x="87" y="94"/>
                    </a:cubicBezTo>
                    <a:cubicBezTo>
                      <a:pt x="95" y="86"/>
                      <a:pt x="95" y="86"/>
                      <a:pt x="87" y="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14400" rIns="90000" bIns="14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33"/>
              <p:cNvSpPr/>
              <p:nvPr/>
            </p:nvSpPr>
            <p:spPr>
              <a:xfrm>
                <a:off x="5974776" y="2162972"/>
                <a:ext cx="2018433" cy="1464141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2998" extrusionOk="0">
                    <a:moveTo>
                      <a:pt x="173" y="2559"/>
                    </a:moveTo>
                    <a:lnTo>
                      <a:pt x="173" y="2559"/>
                    </a:lnTo>
                    <a:cubicBezTo>
                      <a:pt x="315" y="2306"/>
                      <a:pt x="606" y="2047"/>
                      <a:pt x="897" y="1819"/>
                    </a:cubicBezTo>
                    <a:cubicBezTo>
                      <a:pt x="1086" y="1669"/>
                      <a:pt x="1244" y="1559"/>
                      <a:pt x="1354" y="1472"/>
                    </a:cubicBezTo>
                    <a:cubicBezTo>
                      <a:pt x="1479" y="1322"/>
                      <a:pt x="1613" y="1055"/>
                      <a:pt x="1787" y="827"/>
                    </a:cubicBezTo>
                    <a:cubicBezTo>
                      <a:pt x="1850" y="732"/>
                      <a:pt x="1921" y="654"/>
                      <a:pt x="2039" y="591"/>
                    </a:cubicBezTo>
                    <a:cubicBezTo>
                      <a:pt x="2101" y="559"/>
                      <a:pt x="2558" y="292"/>
                      <a:pt x="2707" y="205"/>
                    </a:cubicBezTo>
                    <a:cubicBezTo>
                      <a:pt x="2755" y="181"/>
                      <a:pt x="2865" y="119"/>
                      <a:pt x="2889" y="103"/>
                    </a:cubicBezTo>
                    <a:lnTo>
                      <a:pt x="2889" y="103"/>
                    </a:lnTo>
                    <a:cubicBezTo>
                      <a:pt x="2889" y="103"/>
                      <a:pt x="2974" y="64"/>
                      <a:pt x="3005" y="48"/>
                    </a:cubicBezTo>
                    <a:cubicBezTo>
                      <a:pt x="3068" y="16"/>
                      <a:pt x="3123" y="0"/>
                      <a:pt x="3163" y="0"/>
                    </a:cubicBezTo>
                    <a:cubicBezTo>
                      <a:pt x="3257" y="8"/>
                      <a:pt x="3698" y="134"/>
                      <a:pt x="3769" y="126"/>
                    </a:cubicBezTo>
                    <a:cubicBezTo>
                      <a:pt x="3855" y="119"/>
                      <a:pt x="3982" y="79"/>
                      <a:pt x="4044" y="87"/>
                    </a:cubicBezTo>
                    <a:cubicBezTo>
                      <a:pt x="4107" y="95"/>
                      <a:pt x="4123" y="292"/>
                      <a:pt x="4131" y="426"/>
                    </a:cubicBezTo>
                    <a:cubicBezTo>
                      <a:pt x="4131" y="497"/>
                      <a:pt x="4139" y="591"/>
                      <a:pt x="4123" y="685"/>
                    </a:cubicBezTo>
                    <a:cubicBezTo>
                      <a:pt x="4076" y="772"/>
                      <a:pt x="3871" y="930"/>
                      <a:pt x="3769" y="1000"/>
                    </a:cubicBezTo>
                    <a:cubicBezTo>
                      <a:pt x="3761" y="709"/>
                      <a:pt x="3580" y="575"/>
                      <a:pt x="3360" y="701"/>
                    </a:cubicBezTo>
                    <a:cubicBezTo>
                      <a:pt x="3163" y="819"/>
                      <a:pt x="2998" y="1094"/>
                      <a:pt x="2950" y="1370"/>
                    </a:cubicBezTo>
                    <a:cubicBezTo>
                      <a:pt x="1275" y="2330"/>
                      <a:pt x="1275" y="2330"/>
                      <a:pt x="1275" y="2330"/>
                    </a:cubicBezTo>
                    <a:cubicBezTo>
                      <a:pt x="1228" y="2117"/>
                      <a:pt x="1062" y="2039"/>
                      <a:pt x="873" y="2149"/>
                    </a:cubicBezTo>
                    <a:cubicBezTo>
                      <a:pt x="645" y="2275"/>
                      <a:pt x="465" y="2614"/>
                      <a:pt x="456" y="2913"/>
                    </a:cubicBezTo>
                    <a:cubicBezTo>
                      <a:pt x="394" y="2952"/>
                      <a:pt x="134" y="3031"/>
                      <a:pt x="0" y="2983"/>
                    </a:cubicBezTo>
                    <a:cubicBezTo>
                      <a:pt x="0" y="2842"/>
                      <a:pt x="95" y="2700"/>
                      <a:pt x="173" y="25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33"/>
              <p:cNvSpPr/>
              <p:nvPr/>
            </p:nvSpPr>
            <p:spPr>
              <a:xfrm>
                <a:off x="6728332" y="2528275"/>
                <a:ext cx="685671" cy="676396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85" extrusionOk="0">
                    <a:moveTo>
                      <a:pt x="0" y="787"/>
                    </a:moveTo>
                    <a:lnTo>
                      <a:pt x="0" y="787"/>
                    </a:lnTo>
                    <a:cubicBezTo>
                      <a:pt x="0" y="787"/>
                      <a:pt x="15" y="858"/>
                      <a:pt x="39" y="968"/>
                    </a:cubicBezTo>
                    <a:cubicBezTo>
                      <a:pt x="39" y="991"/>
                      <a:pt x="47" y="1023"/>
                      <a:pt x="55" y="1063"/>
                    </a:cubicBezTo>
                    <a:cubicBezTo>
                      <a:pt x="70" y="1212"/>
                      <a:pt x="78" y="1385"/>
                      <a:pt x="78" y="1385"/>
                    </a:cubicBezTo>
                    <a:cubicBezTo>
                      <a:pt x="78" y="1385"/>
                      <a:pt x="724" y="1023"/>
                      <a:pt x="968" y="874"/>
                    </a:cubicBezTo>
                    <a:cubicBezTo>
                      <a:pt x="1219" y="716"/>
                      <a:pt x="1377" y="638"/>
                      <a:pt x="1377" y="638"/>
                    </a:cubicBezTo>
                    <a:cubicBezTo>
                      <a:pt x="1377" y="638"/>
                      <a:pt x="1416" y="386"/>
                      <a:pt x="1400" y="244"/>
                    </a:cubicBezTo>
                    <a:cubicBezTo>
                      <a:pt x="1391" y="102"/>
                      <a:pt x="1353" y="0"/>
                      <a:pt x="1353" y="0"/>
                    </a:cubicBezTo>
                    <a:cubicBezTo>
                      <a:pt x="0" y="787"/>
                      <a:pt x="0" y="787"/>
                      <a:pt x="0" y="7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33"/>
              <p:cNvSpPr/>
              <p:nvPr/>
            </p:nvSpPr>
            <p:spPr>
              <a:xfrm>
                <a:off x="7412052" y="2631810"/>
                <a:ext cx="3419" cy="0"/>
              </a:xfrm>
              <a:custGeom>
                <a:avLst/>
                <a:gdLst/>
                <a:ahLst/>
                <a:cxnLst/>
                <a:rect l="l" t="t" r="r" b="b"/>
                <a:pathLst>
                  <a:path w="7" h="120000" extrusionOk="0">
                    <a:moveTo>
                      <a:pt x="7" y="0"/>
                    </a:moveTo>
                    <a:lnTo>
                      <a:pt x="7" y="0"/>
                    </a:ln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4F383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33"/>
              <p:cNvSpPr/>
              <p:nvPr/>
            </p:nvSpPr>
            <p:spPr>
              <a:xfrm>
                <a:off x="6747379" y="3001020"/>
                <a:ext cx="15139" cy="157744"/>
              </a:xfrm>
              <a:custGeom>
                <a:avLst/>
                <a:gdLst/>
                <a:ahLst/>
                <a:cxnLst/>
                <a:rect l="l" t="t" r="r" b="b"/>
                <a:pathLst>
                  <a:path w="31" h="323" extrusionOk="0">
                    <a:moveTo>
                      <a:pt x="31" y="323"/>
                    </a:moveTo>
                    <a:lnTo>
                      <a:pt x="31" y="323"/>
                    </a:lnTo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383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33"/>
              <p:cNvSpPr/>
              <p:nvPr/>
            </p:nvSpPr>
            <p:spPr>
              <a:xfrm>
                <a:off x="6197473" y="2482368"/>
                <a:ext cx="1617970" cy="1103233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259" extrusionOk="0">
                    <a:moveTo>
                      <a:pt x="417" y="1495"/>
                    </a:moveTo>
                    <a:lnTo>
                      <a:pt x="417" y="1495"/>
                    </a:lnTo>
                    <a:cubicBezTo>
                      <a:pt x="606" y="1385"/>
                      <a:pt x="772" y="1463"/>
                      <a:pt x="819" y="1676"/>
                    </a:cubicBezTo>
                    <a:cubicBezTo>
                      <a:pt x="2494" y="716"/>
                      <a:pt x="2494" y="716"/>
                      <a:pt x="2494" y="716"/>
                    </a:cubicBezTo>
                    <a:cubicBezTo>
                      <a:pt x="2542" y="440"/>
                      <a:pt x="2707" y="165"/>
                      <a:pt x="2904" y="47"/>
                    </a:cubicBezTo>
                    <a:cubicBezTo>
                      <a:pt x="3124" y="-79"/>
                      <a:pt x="3305" y="55"/>
                      <a:pt x="3313" y="346"/>
                    </a:cubicBezTo>
                    <a:cubicBezTo>
                      <a:pt x="3282" y="370"/>
                      <a:pt x="3250" y="393"/>
                      <a:pt x="3250" y="393"/>
                    </a:cubicBezTo>
                    <a:cubicBezTo>
                      <a:pt x="3250" y="385"/>
                      <a:pt x="3258" y="378"/>
                      <a:pt x="3258" y="370"/>
                    </a:cubicBezTo>
                    <a:cubicBezTo>
                      <a:pt x="3258" y="126"/>
                      <a:pt x="3100" y="7"/>
                      <a:pt x="2920" y="118"/>
                    </a:cubicBezTo>
                    <a:cubicBezTo>
                      <a:pt x="2731" y="228"/>
                      <a:pt x="2581" y="511"/>
                      <a:pt x="2581" y="763"/>
                    </a:cubicBezTo>
                    <a:cubicBezTo>
                      <a:pt x="2581" y="771"/>
                      <a:pt x="2581" y="771"/>
                      <a:pt x="2581" y="779"/>
                    </a:cubicBezTo>
                    <a:cubicBezTo>
                      <a:pt x="2487" y="834"/>
                      <a:pt x="2487" y="834"/>
                      <a:pt x="2487" y="834"/>
                    </a:cubicBezTo>
                    <a:cubicBezTo>
                      <a:pt x="827" y="1778"/>
                      <a:pt x="827" y="1778"/>
                      <a:pt x="827" y="1778"/>
                    </a:cubicBezTo>
                    <a:cubicBezTo>
                      <a:pt x="772" y="1818"/>
                      <a:pt x="772" y="1818"/>
                      <a:pt x="772" y="1818"/>
                    </a:cubicBezTo>
                    <a:cubicBezTo>
                      <a:pt x="772" y="1566"/>
                      <a:pt x="615" y="1448"/>
                      <a:pt x="433" y="1558"/>
                    </a:cubicBezTo>
                    <a:cubicBezTo>
                      <a:pt x="244" y="1668"/>
                      <a:pt x="95" y="1912"/>
                      <a:pt x="95" y="2164"/>
                    </a:cubicBezTo>
                    <a:cubicBezTo>
                      <a:pt x="95" y="2164"/>
                      <a:pt x="56" y="2227"/>
                      <a:pt x="0" y="2259"/>
                    </a:cubicBezTo>
                    <a:cubicBezTo>
                      <a:pt x="9" y="1960"/>
                      <a:pt x="189" y="1621"/>
                      <a:pt x="417" y="1495"/>
                    </a:cubicBezTo>
                    <a:moveTo>
                      <a:pt x="2487" y="771"/>
                    </a:moveTo>
                    <a:lnTo>
                      <a:pt x="2487" y="771"/>
                    </a:lnTo>
                    <a:moveTo>
                      <a:pt x="827" y="1723"/>
                    </a:moveTo>
                    <a:lnTo>
                      <a:pt x="827" y="17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3"/>
              <p:cNvSpPr/>
              <p:nvPr/>
            </p:nvSpPr>
            <p:spPr>
              <a:xfrm>
                <a:off x="6724429" y="2290239"/>
                <a:ext cx="878780" cy="603336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1220" extrusionOk="0">
                    <a:moveTo>
                      <a:pt x="1330" y="55"/>
                    </a:moveTo>
                    <a:lnTo>
                      <a:pt x="1330" y="55"/>
                    </a:lnTo>
                    <a:cubicBezTo>
                      <a:pt x="1455" y="-16"/>
                      <a:pt x="1588" y="-32"/>
                      <a:pt x="1699" y="87"/>
                    </a:cubicBezTo>
                    <a:cubicBezTo>
                      <a:pt x="1722" y="118"/>
                      <a:pt x="1746" y="157"/>
                      <a:pt x="1777" y="189"/>
                    </a:cubicBezTo>
                    <a:cubicBezTo>
                      <a:pt x="0" y="1220"/>
                      <a:pt x="0" y="1220"/>
                      <a:pt x="0" y="1220"/>
                    </a:cubicBezTo>
                    <a:cubicBezTo>
                      <a:pt x="0" y="1062"/>
                      <a:pt x="0" y="1062"/>
                      <a:pt x="0" y="1062"/>
                    </a:cubicBezTo>
                    <a:cubicBezTo>
                      <a:pt x="71" y="952"/>
                      <a:pt x="149" y="818"/>
                      <a:pt x="228" y="708"/>
                    </a:cubicBezTo>
                    <a:cubicBezTo>
                      <a:pt x="480" y="551"/>
                      <a:pt x="708" y="440"/>
                      <a:pt x="944" y="291"/>
                    </a:cubicBezTo>
                    <a:cubicBezTo>
                      <a:pt x="1070" y="212"/>
                      <a:pt x="1196" y="126"/>
                      <a:pt x="1330" y="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3"/>
              <p:cNvSpPr/>
              <p:nvPr/>
            </p:nvSpPr>
            <p:spPr>
              <a:xfrm>
                <a:off x="6835774" y="2204972"/>
                <a:ext cx="818020" cy="43855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898" extrusionOk="0">
                    <a:moveTo>
                      <a:pt x="173" y="662"/>
                    </a:moveTo>
                    <a:lnTo>
                      <a:pt x="173" y="662"/>
                    </a:lnTo>
                    <a:cubicBezTo>
                      <a:pt x="283" y="575"/>
                      <a:pt x="693" y="331"/>
                      <a:pt x="1023" y="142"/>
                    </a:cubicBezTo>
                    <a:cubicBezTo>
                      <a:pt x="1203" y="40"/>
                      <a:pt x="1298" y="-7"/>
                      <a:pt x="1376" y="1"/>
                    </a:cubicBezTo>
                    <a:cubicBezTo>
                      <a:pt x="1455" y="17"/>
                      <a:pt x="1486" y="48"/>
                      <a:pt x="1534" y="119"/>
                    </a:cubicBezTo>
                    <a:cubicBezTo>
                      <a:pt x="1604" y="206"/>
                      <a:pt x="1675" y="308"/>
                      <a:pt x="1675" y="308"/>
                    </a:cubicBezTo>
                    <a:cubicBezTo>
                      <a:pt x="1549" y="379"/>
                      <a:pt x="1549" y="379"/>
                      <a:pt x="1549" y="379"/>
                    </a:cubicBezTo>
                    <a:cubicBezTo>
                      <a:pt x="1518" y="347"/>
                      <a:pt x="1494" y="308"/>
                      <a:pt x="1471" y="277"/>
                    </a:cubicBezTo>
                    <a:cubicBezTo>
                      <a:pt x="1360" y="158"/>
                      <a:pt x="1227" y="174"/>
                      <a:pt x="1102" y="245"/>
                    </a:cubicBezTo>
                    <a:cubicBezTo>
                      <a:pt x="968" y="316"/>
                      <a:pt x="842" y="402"/>
                      <a:pt x="716" y="481"/>
                    </a:cubicBezTo>
                    <a:cubicBezTo>
                      <a:pt x="480" y="630"/>
                      <a:pt x="252" y="741"/>
                      <a:pt x="0" y="898"/>
                    </a:cubicBezTo>
                    <a:cubicBezTo>
                      <a:pt x="71" y="780"/>
                      <a:pt x="142" y="694"/>
                      <a:pt x="173" y="6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7183983" y="2316810"/>
                <a:ext cx="89860" cy="319396"/>
              </a:xfrm>
              <a:custGeom>
                <a:avLst/>
                <a:gdLst/>
                <a:ahLst/>
                <a:cxnLst/>
                <a:rect l="l" t="t" r="r" b="b"/>
                <a:pathLst>
                  <a:path w="184" h="654" extrusionOk="0">
                    <a:moveTo>
                      <a:pt x="3" y="654"/>
                    </a:moveTo>
                    <a:lnTo>
                      <a:pt x="3" y="654"/>
                    </a:lnTo>
                    <a:cubicBezTo>
                      <a:pt x="-5" y="433"/>
                      <a:pt x="11" y="48"/>
                      <a:pt x="11" y="48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84" y="567"/>
                      <a:pt x="184" y="567"/>
                      <a:pt x="184" y="567"/>
                    </a:cubicBezTo>
                    <a:cubicBezTo>
                      <a:pt x="176" y="574"/>
                      <a:pt x="26" y="645"/>
                      <a:pt x="3" y="6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3"/>
              <p:cNvSpPr/>
              <p:nvPr/>
            </p:nvSpPr>
            <p:spPr>
              <a:xfrm>
                <a:off x="6090027" y="2240139"/>
                <a:ext cx="726219" cy="609555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228" extrusionOk="0">
                    <a:moveTo>
                      <a:pt x="369" y="0"/>
                    </a:moveTo>
                    <a:lnTo>
                      <a:pt x="369" y="0"/>
                    </a:lnTo>
                    <a:cubicBezTo>
                      <a:pt x="425" y="39"/>
                      <a:pt x="535" y="118"/>
                      <a:pt x="716" y="228"/>
                    </a:cubicBezTo>
                    <a:cubicBezTo>
                      <a:pt x="1007" y="394"/>
                      <a:pt x="1463" y="614"/>
                      <a:pt x="1463" y="614"/>
                    </a:cubicBezTo>
                    <a:cubicBezTo>
                      <a:pt x="1070" y="1228"/>
                      <a:pt x="1070" y="1228"/>
                      <a:pt x="1070" y="1228"/>
                    </a:cubicBezTo>
                    <a:cubicBezTo>
                      <a:pt x="842" y="1031"/>
                      <a:pt x="157" y="622"/>
                      <a:pt x="0" y="543"/>
                    </a:cubicBezTo>
                    <a:cubicBezTo>
                      <a:pt x="47" y="448"/>
                      <a:pt x="228" y="181"/>
                      <a:pt x="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3"/>
              <p:cNvSpPr/>
              <p:nvPr/>
            </p:nvSpPr>
            <p:spPr>
              <a:xfrm>
                <a:off x="6040217" y="2216693"/>
                <a:ext cx="584091" cy="661256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354" extrusionOk="0">
                    <a:moveTo>
                      <a:pt x="464" y="977"/>
                    </a:moveTo>
                    <a:lnTo>
                      <a:pt x="464" y="977"/>
                    </a:lnTo>
                    <a:cubicBezTo>
                      <a:pt x="71" y="748"/>
                      <a:pt x="0" y="654"/>
                      <a:pt x="0" y="654"/>
                    </a:cubicBezTo>
                    <a:cubicBezTo>
                      <a:pt x="440" y="0"/>
                      <a:pt x="440" y="0"/>
                      <a:pt x="440" y="0"/>
                    </a:cubicBezTo>
                    <a:cubicBezTo>
                      <a:pt x="440" y="0"/>
                      <a:pt x="456" y="16"/>
                      <a:pt x="495" y="48"/>
                    </a:cubicBezTo>
                    <a:cubicBezTo>
                      <a:pt x="354" y="229"/>
                      <a:pt x="173" y="496"/>
                      <a:pt x="126" y="591"/>
                    </a:cubicBezTo>
                    <a:cubicBezTo>
                      <a:pt x="283" y="670"/>
                      <a:pt x="968" y="1079"/>
                      <a:pt x="1196" y="1276"/>
                    </a:cubicBezTo>
                    <a:cubicBezTo>
                      <a:pt x="1149" y="1354"/>
                      <a:pt x="1149" y="1354"/>
                      <a:pt x="1149" y="1354"/>
                    </a:cubicBezTo>
                    <a:cubicBezTo>
                      <a:pt x="1149" y="1354"/>
                      <a:pt x="897" y="1221"/>
                      <a:pt x="464" y="9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3"/>
              <p:cNvSpPr/>
              <p:nvPr/>
            </p:nvSpPr>
            <p:spPr>
              <a:xfrm>
                <a:off x="6162799" y="2216693"/>
                <a:ext cx="653439" cy="34625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709" extrusionOk="0">
                    <a:moveTo>
                      <a:pt x="1315" y="709"/>
                    </a:moveTo>
                    <a:lnTo>
                      <a:pt x="1315" y="709"/>
                    </a:lnTo>
                    <a:cubicBezTo>
                      <a:pt x="1315" y="709"/>
                      <a:pt x="795" y="654"/>
                      <a:pt x="465" y="512"/>
                    </a:cubicBezTo>
                    <a:cubicBezTo>
                      <a:pt x="80" y="339"/>
                      <a:pt x="0" y="284"/>
                      <a:pt x="0" y="284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89" y="0"/>
                      <a:pt x="386" y="150"/>
                      <a:pt x="654" y="307"/>
                    </a:cubicBezTo>
                    <a:cubicBezTo>
                      <a:pt x="819" y="402"/>
                      <a:pt x="1338" y="662"/>
                      <a:pt x="1338" y="662"/>
                    </a:cubicBezTo>
                    <a:lnTo>
                      <a:pt x="1315" y="7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3"/>
              <p:cNvSpPr/>
              <p:nvPr/>
            </p:nvSpPr>
            <p:spPr>
              <a:xfrm>
                <a:off x="5952799" y="2659159"/>
                <a:ext cx="302789" cy="185582"/>
              </a:xfrm>
              <a:custGeom>
                <a:avLst/>
                <a:gdLst/>
                <a:ahLst/>
                <a:cxnLst/>
                <a:rect l="l" t="t" r="r" b="b"/>
                <a:pathLst>
                  <a:path w="620" h="380" extrusionOk="0">
                    <a:moveTo>
                      <a:pt x="100" y="0"/>
                    </a:moveTo>
                    <a:lnTo>
                      <a:pt x="100" y="0"/>
                    </a:lnTo>
                    <a:cubicBezTo>
                      <a:pt x="202" y="71"/>
                      <a:pt x="407" y="212"/>
                      <a:pt x="612" y="338"/>
                    </a:cubicBezTo>
                    <a:cubicBezTo>
                      <a:pt x="628" y="354"/>
                      <a:pt x="619" y="377"/>
                      <a:pt x="596" y="377"/>
                    </a:cubicBezTo>
                    <a:cubicBezTo>
                      <a:pt x="399" y="393"/>
                      <a:pt x="211" y="331"/>
                      <a:pt x="53" y="212"/>
                    </a:cubicBezTo>
                    <a:cubicBezTo>
                      <a:pt x="-89" y="102"/>
                      <a:pt x="100" y="0"/>
                      <a:pt x="1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3"/>
              <p:cNvSpPr/>
              <p:nvPr/>
            </p:nvSpPr>
            <p:spPr>
              <a:xfrm>
                <a:off x="6662402" y="2865253"/>
                <a:ext cx="84976" cy="42488"/>
              </a:xfrm>
              <a:custGeom>
                <a:avLst/>
                <a:gdLst/>
                <a:ahLst/>
                <a:cxnLst/>
                <a:rect l="l" t="t" r="r" b="b"/>
                <a:pathLst>
                  <a:path w="174" h="87" extrusionOk="0">
                    <a:moveTo>
                      <a:pt x="174" y="73"/>
                    </a:moveTo>
                    <a:lnTo>
                      <a:pt x="174" y="73"/>
                    </a:lnTo>
                    <a:cubicBezTo>
                      <a:pt x="174" y="73"/>
                      <a:pt x="48" y="97"/>
                      <a:pt x="16" y="82"/>
                    </a:cubicBezTo>
                    <a:cubicBezTo>
                      <a:pt x="-7" y="66"/>
                      <a:pt x="-7" y="11"/>
                      <a:pt x="32" y="3"/>
                    </a:cubicBezTo>
                    <a:cubicBezTo>
                      <a:pt x="64" y="-5"/>
                      <a:pt x="135" y="3"/>
                      <a:pt x="135" y="3"/>
                    </a:cubicBezTo>
                    <a:lnTo>
                      <a:pt x="174" y="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3"/>
              <p:cNvSpPr/>
              <p:nvPr/>
            </p:nvSpPr>
            <p:spPr>
              <a:xfrm>
                <a:off x="6862635" y="2920927"/>
                <a:ext cx="80581" cy="153349"/>
              </a:xfrm>
              <a:custGeom>
                <a:avLst/>
                <a:gdLst/>
                <a:ahLst/>
                <a:cxnLst/>
                <a:rect l="l" t="t" r="r" b="b"/>
                <a:pathLst>
                  <a:path w="165" h="314" extrusionOk="0">
                    <a:moveTo>
                      <a:pt x="0" y="62"/>
                    </a:moveTo>
                    <a:lnTo>
                      <a:pt x="0" y="62"/>
                    </a:lnTo>
                    <a:cubicBezTo>
                      <a:pt x="79" y="14"/>
                      <a:pt x="79" y="14"/>
                      <a:pt x="79" y="14"/>
                    </a:cubicBezTo>
                    <a:cubicBezTo>
                      <a:pt x="126" y="-9"/>
                      <a:pt x="165" y="-9"/>
                      <a:pt x="165" y="46"/>
                    </a:cubicBezTo>
                    <a:cubicBezTo>
                      <a:pt x="165" y="109"/>
                      <a:pt x="126" y="157"/>
                      <a:pt x="79" y="180"/>
                    </a:cubicBezTo>
                    <a:cubicBezTo>
                      <a:pt x="48" y="196"/>
                      <a:pt x="48" y="196"/>
                      <a:pt x="48" y="196"/>
                    </a:cubicBezTo>
                    <a:cubicBezTo>
                      <a:pt x="48" y="282"/>
                      <a:pt x="48" y="282"/>
                      <a:pt x="48" y="282"/>
                    </a:cubicBezTo>
                    <a:cubicBezTo>
                      <a:pt x="0" y="314"/>
                      <a:pt x="0" y="314"/>
                      <a:pt x="0" y="314"/>
                    </a:cubicBezTo>
                    <a:lnTo>
                      <a:pt x="0" y="62"/>
                    </a:lnTo>
                    <a:moveTo>
                      <a:pt x="71" y="141"/>
                    </a:moveTo>
                    <a:lnTo>
                      <a:pt x="71" y="141"/>
                    </a:lnTo>
                    <a:cubicBezTo>
                      <a:pt x="103" y="125"/>
                      <a:pt x="118" y="101"/>
                      <a:pt x="118" y="78"/>
                    </a:cubicBezTo>
                    <a:cubicBezTo>
                      <a:pt x="118" y="54"/>
                      <a:pt x="103" y="46"/>
                      <a:pt x="71" y="62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8" y="157"/>
                      <a:pt x="48" y="157"/>
                      <a:pt x="48" y="157"/>
                    </a:cubicBezTo>
                    <a:lnTo>
                      <a:pt x="71" y="1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3"/>
              <p:cNvSpPr/>
              <p:nvPr/>
            </p:nvSpPr>
            <p:spPr>
              <a:xfrm>
                <a:off x="6954937" y="2859881"/>
                <a:ext cx="96209" cy="141628"/>
              </a:xfrm>
              <a:custGeom>
                <a:avLst/>
                <a:gdLst/>
                <a:ahLst/>
                <a:cxnLst/>
                <a:rect l="l" t="t" r="r" b="b"/>
                <a:pathLst>
                  <a:path w="197" h="290" extrusionOk="0">
                    <a:moveTo>
                      <a:pt x="0" y="203"/>
                    </a:moveTo>
                    <a:lnTo>
                      <a:pt x="0" y="203"/>
                    </a:lnTo>
                    <a:cubicBezTo>
                      <a:pt x="0" y="116"/>
                      <a:pt x="39" y="53"/>
                      <a:pt x="103" y="14"/>
                    </a:cubicBezTo>
                    <a:cubicBezTo>
                      <a:pt x="158" y="-18"/>
                      <a:pt x="197" y="6"/>
                      <a:pt x="197" y="84"/>
                    </a:cubicBezTo>
                    <a:cubicBezTo>
                      <a:pt x="197" y="171"/>
                      <a:pt x="158" y="242"/>
                      <a:pt x="103" y="273"/>
                    </a:cubicBezTo>
                    <a:cubicBezTo>
                      <a:pt x="39" y="312"/>
                      <a:pt x="0" y="282"/>
                      <a:pt x="0" y="203"/>
                    </a:cubicBezTo>
                    <a:moveTo>
                      <a:pt x="149" y="116"/>
                    </a:moveTo>
                    <a:lnTo>
                      <a:pt x="149" y="116"/>
                    </a:lnTo>
                    <a:cubicBezTo>
                      <a:pt x="149" y="69"/>
                      <a:pt x="126" y="45"/>
                      <a:pt x="103" y="61"/>
                    </a:cubicBezTo>
                    <a:cubicBezTo>
                      <a:pt x="71" y="84"/>
                      <a:pt x="55" y="124"/>
                      <a:pt x="55" y="171"/>
                    </a:cubicBezTo>
                    <a:cubicBezTo>
                      <a:pt x="55" y="226"/>
                      <a:pt x="71" y="242"/>
                      <a:pt x="103" y="226"/>
                    </a:cubicBezTo>
                    <a:cubicBezTo>
                      <a:pt x="126" y="210"/>
                      <a:pt x="149" y="171"/>
                      <a:pt x="149" y="1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3"/>
              <p:cNvSpPr/>
              <p:nvPr/>
            </p:nvSpPr>
            <p:spPr>
              <a:xfrm>
                <a:off x="7070192" y="2816415"/>
                <a:ext cx="69349" cy="138698"/>
              </a:xfrm>
              <a:custGeom>
                <a:avLst/>
                <a:gdLst/>
                <a:ahLst/>
                <a:cxnLst/>
                <a:rect l="l" t="t" r="r" b="b"/>
                <a:pathLst>
                  <a:path w="142" h="284" extrusionOk="0">
                    <a:moveTo>
                      <a:pt x="0" y="32"/>
                    </a:moveTo>
                    <a:lnTo>
                      <a:pt x="55" y="0"/>
                    </a:lnTo>
                    <a:lnTo>
                      <a:pt x="55" y="205"/>
                    </a:lnTo>
                    <a:lnTo>
                      <a:pt x="142" y="158"/>
                    </a:lnTo>
                    <a:lnTo>
                      <a:pt x="142" y="205"/>
                    </a:lnTo>
                    <a:lnTo>
                      <a:pt x="0" y="284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3"/>
              <p:cNvSpPr/>
              <p:nvPr/>
            </p:nvSpPr>
            <p:spPr>
              <a:xfrm>
                <a:off x="7154681" y="2766601"/>
                <a:ext cx="26860" cy="138698"/>
              </a:xfrm>
              <a:custGeom>
                <a:avLst/>
                <a:gdLst/>
                <a:ahLst/>
                <a:cxnLst/>
                <a:rect l="l" t="t" r="r" b="b"/>
                <a:pathLst>
                  <a:path w="55" h="284" extrusionOk="0">
                    <a:moveTo>
                      <a:pt x="0" y="31"/>
                    </a:moveTo>
                    <a:lnTo>
                      <a:pt x="55" y="0"/>
                    </a:lnTo>
                    <a:lnTo>
                      <a:pt x="55" y="252"/>
                    </a:lnTo>
                    <a:lnTo>
                      <a:pt x="0" y="284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3"/>
              <p:cNvSpPr/>
              <p:nvPr/>
            </p:nvSpPr>
            <p:spPr>
              <a:xfrm>
                <a:off x="7201076" y="2718741"/>
                <a:ext cx="84488" cy="1396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86" extrusionOk="0">
                    <a:moveTo>
                      <a:pt x="0" y="200"/>
                    </a:moveTo>
                    <a:lnTo>
                      <a:pt x="0" y="200"/>
                    </a:lnTo>
                    <a:cubicBezTo>
                      <a:pt x="0" y="122"/>
                      <a:pt x="47" y="43"/>
                      <a:pt x="102" y="11"/>
                    </a:cubicBezTo>
                    <a:cubicBezTo>
                      <a:pt x="134" y="-4"/>
                      <a:pt x="149" y="-4"/>
                      <a:pt x="165" y="11"/>
                    </a:cubicBezTo>
                    <a:cubicBezTo>
                      <a:pt x="141" y="59"/>
                      <a:pt x="141" y="59"/>
                      <a:pt x="141" y="59"/>
                    </a:cubicBezTo>
                    <a:cubicBezTo>
                      <a:pt x="134" y="51"/>
                      <a:pt x="118" y="51"/>
                      <a:pt x="102" y="59"/>
                    </a:cubicBezTo>
                    <a:cubicBezTo>
                      <a:pt x="71" y="82"/>
                      <a:pt x="47" y="122"/>
                      <a:pt x="47" y="177"/>
                    </a:cubicBezTo>
                    <a:cubicBezTo>
                      <a:pt x="47" y="224"/>
                      <a:pt x="71" y="240"/>
                      <a:pt x="102" y="224"/>
                    </a:cubicBezTo>
                    <a:cubicBezTo>
                      <a:pt x="118" y="216"/>
                      <a:pt x="134" y="193"/>
                      <a:pt x="141" y="177"/>
                    </a:cubicBezTo>
                    <a:cubicBezTo>
                      <a:pt x="173" y="200"/>
                      <a:pt x="173" y="200"/>
                      <a:pt x="173" y="200"/>
                    </a:cubicBezTo>
                    <a:cubicBezTo>
                      <a:pt x="149" y="232"/>
                      <a:pt x="126" y="255"/>
                      <a:pt x="102" y="271"/>
                    </a:cubicBezTo>
                    <a:cubicBezTo>
                      <a:pt x="47" y="303"/>
                      <a:pt x="0" y="287"/>
                      <a:pt x="0" y="2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3"/>
              <p:cNvSpPr/>
              <p:nvPr/>
            </p:nvSpPr>
            <p:spPr>
              <a:xfrm>
                <a:off x="7301192" y="2659159"/>
                <a:ext cx="68860" cy="161651"/>
              </a:xfrm>
              <a:custGeom>
                <a:avLst/>
                <a:gdLst/>
                <a:ahLst/>
                <a:cxnLst/>
                <a:rect l="l" t="t" r="r" b="b"/>
                <a:pathLst>
                  <a:path w="141" h="331" extrusionOk="0">
                    <a:moveTo>
                      <a:pt x="0" y="78"/>
                    </a:moveTo>
                    <a:lnTo>
                      <a:pt x="133" y="0"/>
                    </a:lnTo>
                    <a:lnTo>
                      <a:pt x="133" y="47"/>
                    </a:lnTo>
                    <a:lnTo>
                      <a:pt x="46" y="102"/>
                    </a:lnTo>
                    <a:lnTo>
                      <a:pt x="46" y="149"/>
                    </a:lnTo>
                    <a:lnTo>
                      <a:pt x="125" y="110"/>
                    </a:lnTo>
                    <a:lnTo>
                      <a:pt x="125" y="157"/>
                    </a:lnTo>
                    <a:lnTo>
                      <a:pt x="46" y="197"/>
                    </a:lnTo>
                    <a:lnTo>
                      <a:pt x="46" y="260"/>
                    </a:lnTo>
                    <a:lnTo>
                      <a:pt x="141" y="204"/>
                    </a:lnTo>
                    <a:lnTo>
                      <a:pt x="141" y="251"/>
                    </a:lnTo>
                    <a:lnTo>
                      <a:pt x="0" y="331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3"/>
              <p:cNvSpPr/>
              <p:nvPr/>
            </p:nvSpPr>
            <p:spPr>
              <a:xfrm>
                <a:off x="6712705" y="2797369"/>
                <a:ext cx="180697" cy="172884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54" extrusionOk="0">
                    <a:moveTo>
                      <a:pt x="236" y="181"/>
                    </a:moveTo>
                    <a:lnTo>
                      <a:pt x="236" y="181"/>
                    </a:lnTo>
                    <a:cubicBezTo>
                      <a:pt x="166" y="110"/>
                      <a:pt x="47" y="39"/>
                      <a:pt x="0" y="23"/>
                    </a:cubicBezTo>
                    <a:cubicBezTo>
                      <a:pt x="0" y="16"/>
                      <a:pt x="8" y="16"/>
                      <a:pt x="8" y="16"/>
                    </a:cubicBezTo>
                    <a:cubicBezTo>
                      <a:pt x="47" y="-16"/>
                      <a:pt x="71" y="8"/>
                      <a:pt x="102" y="23"/>
                    </a:cubicBezTo>
                    <a:cubicBezTo>
                      <a:pt x="182" y="63"/>
                      <a:pt x="299" y="126"/>
                      <a:pt x="346" y="221"/>
                    </a:cubicBezTo>
                    <a:cubicBezTo>
                      <a:pt x="386" y="299"/>
                      <a:pt x="378" y="346"/>
                      <a:pt x="315" y="354"/>
                    </a:cubicBezTo>
                    <a:cubicBezTo>
                      <a:pt x="330" y="307"/>
                      <a:pt x="299" y="236"/>
                      <a:pt x="236" y="18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3"/>
              <p:cNvSpPr/>
              <p:nvPr/>
            </p:nvSpPr>
            <p:spPr>
              <a:xfrm>
                <a:off x="6691705" y="2808601"/>
                <a:ext cx="176302" cy="162628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33" extrusionOk="0">
                    <a:moveTo>
                      <a:pt x="138" y="276"/>
                    </a:moveTo>
                    <a:lnTo>
                      <a:pt x="138" y="276"/>
                    </a:lnTo>
                    <a:cubicBezTo>
                      <a:pt x="20" y="221"/>
                      <a:pt x="-12" y="142"/>
                      <a:pt x="4" y="71"/>
                    </a:cubicBezTo>
                    <a:cubicBezTo>
                      <a:pt x="11" y="48"/>
                      <a:pt x="27" y="16"/>
                      <a:pt x="43" y="0"/>
                    </a:cubicBezTo>
                    <a:cubicBezTo>
                      <a:pt x="90" y="16"/>
                      <a:pt x="209" y="87"/>
                      <a:pt x="279" y="158"/>
                    </a:cubicBezTo>
                    <a:cubicBezTo>
                      <a:pt x="342" y="213"/>
                      <a:pt x="373" y="284"/>
                      <a:pt x="358" y="331"/>
                    </a:cubicBezTo>
                    <a:cubicBezTo>
                      <a:pt x="311" y="339"/>
                      <a:pt x="240" y="323"/>
                      <a:pt x="138" y="2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3"/>
              <p:cNvSpPr/>
              <p:nvPr/>
            </p:nvSpPr>
            <p:spPr>
              <a:xfrm>
                <a:off x="7231355" y="2609345"/>
                <a:ext cx="11721" cy="11233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24" y="0"/>
                    </a:moveTo>
                    <a:lnTo>
                      <a:pt x="24" y="0"/>
                    </a:lnTo>
                    <a:cubicBezTo>
                      <a:pt x="16" y="0"/>
                      <a:pt x="9" y="7"/>
                      <a:pt x="0" y="7"/>
                    </a:cubicBezTo>
                    <a:cubicBezTo>
                      <a:pt x="0" y="16"/>
                      <a:pt x="0" y="16"/>
                      <a:pt x="0" y="23"/>
                    </a:cubicBezTo>
                    <a:cubicBezTo>
                      <a:pt x="24" y="7"/>
                      <a:pt x="24" y="7"/>
                      <a:pt x="24" y="7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3C282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3"/>
              <p:cNvSpPr/>
              <p:nvPr/>
            </p:nvSpPr>
            <p:spPr>
              <a:xfrm>
                <a:off x="7208890" y="2340252"/>
                <a:ext cx="34186" cy="272512"/>
              </a:xfrm>
              <a:custGeom>
                <a:avLst/>
                <a:gdLst/>
                <a:ahLst/>
                <a:cxnLst/>
                <a:rect l="l" t="t" r="r" b="b"/>
                <a:pathLst>
                  <a:path w="70" h="558" extrusionOk="0">
                    <a:moveTo>
                      <a:pt x="23" y="0"/>
                    </a:moveTo>
                    <a:lnTo>
                      <a:pt x="23" y="0"/>
                    </a:lnTo>
                    <a:cubicBezTo>
                      <a:pt x="23" y="0"/>
                      <a:pt x="7" y="7"/>
                      <a:pt x="0" y="15"/>
                    </a:cubicBezTo>
                    <a:cubicBezTo>
                      <a:pt x="0" y="54"/>
                      <a:pt x="7" y="118"/>
                      <a:pt x="7" y="180"/>
                    </a:cubicBezTo>
                    <a:cubicBezTo>
                      <a:pt x="16" y="228"/>
                      <a:pt x="31" y="401"/>
                      <a:pt x="46" y="558"/>
                    </a:cubicBezTo>
                    <a:cubicBezTo>
                      <a:pt x="55" y="558"/>
                      <a:pt x="62" y="551"/>
                      <a:pt x="70" y="551"/>
                    </a:cubicBezTo>
                    <a:cubicBezTo>
                      <a:pt x="55" y="346"/>
                      <a:pt x="23" y="0"/>
                      <a:pt x="23" y="0"/>
                    </a:cubicBezTo>
                    <a:close/>
                  </a:path>
                </a:pathLst>
              </a:custGeom>
              <a:solidFill>
                <a:srgbClr val="3C282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3"/>
              <p:cNvSpPr/>
              <p:nvPr/>
            </p:nvSpPr>
            <p:spPr>
              <a:xfrm>
                <a:off x="7899935" y="2247949"/>
                <a:ext cx="88395" cy="120628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7" extrusionOk="0">
                    <a:moveTo>
                      <a:pt x="157" y="0"/>
                    </a:moveTo>
                    <a:lnTo>
                      <a:pt x="157" y="0"/>
                    </a:lnTo>
                    <a:cubicBezTo>
                      <a:pt x="157" y="0"/>
                      <a:pt x="71" y="86"/>
                      <a:pt x="24" y="125"/>
                    </a:cubicBezTo>
                    <a:cubicBezTo>
                      <a:pt x="-8" y="157"/>
                      <a:pt x="0" y="181"/>
                      <a:pt x="0" y="228"/>
                    </a:cubicBezTo>
                    <a:cubicBezTo>
                      <a:pt x="8" y="267"/>
                      <a:pt x="79" y="236"/>
                      <a:pt x="111" y="212"/>
                    </a:cubicBezTo>
                    <a:cubicBezTo>
                      <a:pt x="157" y="189"/>
                      <a:pt x="181" y="157"/>
                      <a:pt x="181" y="157"/>
                    </a:cubicBezTo>
                    <a:cubicBezTo>
                      <a:pt x="181" y="157"/>
                      <a:pt x="181" y="86"/>
                      <a:pt x="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3900" rIns="90000" bIns="439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3"/>
              <p:cNvSpPr/>
              <p:nvPr/>
            </p:nvSpPr>
            <p:spPr>
              <a:xfrm>
                <a:off x="7043332" y="1855786"/>
                <a:ext cx="683718" cy="338442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693" extrusionOk="0">
                    <a:moveTo>
                      <a:pt x="339" y="71"/>
                    </a:moveTo>
                    <a:lnTo>
                      <a:pt x="339" y="71"/>
                    </a:lnTo>
                    <a:cubicBezTo>
                      <a:pt x="339" y="71"/>
                      <a:pt x="701" y="267"/>
                      <a:pt x="935" y="425"/>
                    </a:cubicBezTo>
                    <a:cubicBezTo>
                      <a:pt x="1101" y="527"/>
                      <a:pt x="1400" y="693"/>
                      <a:pt x="1400" y="693"/>
                    </a:cubicBezTo>
                    <a:cubicBezTo>
                      <a:pt x="1400" y="693"/>
                      <a:pt x="1140" y="614"/>
                      <a:pt x="1030" y="598"/>
                    </a:cubicBezTo>
                    <a:cubicBezTo>
                      <a:pt x="935" y="527"/>
                      <a:pt x="0" y="0"/>
                      <a:pt x="0" y="0"/>
                    </a:cubicBezTo>
                    <a:cubicBezTo>
                      <a:pt x="0" y="0"/>
                      <a:pt x="220" y="47"/>
                      <a:pt x="339" y="7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33"/>
              <p:cNvSpPr/>
              <p:nvPr/>
            </p:nvSpPr>
            <p:spPr>
              <a:xfrm>
                <a:off x="7129285" y="2663555"/>
                <a:ext cx="84000" cy="6153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26" extrusionOk="0">
                    <a:moveTo>
                      <a:pt x="92" y="14"/>
                    </a:moveTo>
                    <a:lnTo>
                      <a:pt x="92" y="14"/>
                    </a:lnTo>
                    <a:cubicBezTo>
                      <a:pt x="138" y="-1"/>
                      <a:pt x="163" y="-9"/>
                      <a:pt x="170" y="14"/>
                    </a:cubicBezTo>
                    <a:cubicBezTo>
                      <a:pt x="186" y="53"/>
                      <a:pt x="131" y="78"/>
                      <a:pt x="115" y="85"/>
                    </a:cubicBezTo>
                    <a:cubicBezTo>
                      <a:pt x="76" y="109"/>
                      <a:pt x="21" y="148"/>
                      <a:pt x="5" y="109"/>
                    </a:cubicBezTo>
                    <a:cubicBezTo>
                      <a:pt x="-19" y="62"/>
                      <a:pt x="60" y="30"/>
                      <a:pt x="92" y="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350" rIns="90000" bIns="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33"/>
              <p:cNvSpPr/>
              <p:nvPr/>
            </p:nvSpPr>
            <p:spPr>
              <a:xfrm>
                <a:off x="7580052" y="2393973"/>
                <a:ext cx="85953" cy="60558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24" extrusionOk="0">
                    <a:moveTo>
                      <a:pt x="96" y="15"/>
                    </a:moveTo>
                    <a:lnTo>
                      <a:pt x="96" y="15"/>
                    </a:lnTo>
                    <a:cubicBezTo>
                      <a:pt x="135" y="-1"/>
                      <a:pt x="167" y="-8"/>
                      <a:pt x="175" y="15"/>
                    </a:cubicBezTo>
                    <a:cubicBezTo>
                      <a:pt x="183" y="55"/>
                      <a:pt x="135" y="79"/>
                      <a:pt x="120" y="86"/>
                    </a:cubicBezTo>
                    <a:cubicBezTo>
                      <a:pt x="73" y="110"/>
                      <a:pt x="25" y="149"/>
                      <a:pt x="2" y="102"/>
                    </a:cubicBezTo>
                    <a:cubicBezTo>
                      <a:pt x="-14" y="63"/>
                      <a:pt x="64" y="24"/>
                      <a:pt x="96" y="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3"/>
              <p:cNvSpPr/>
              <p:nvPr/>
            </p:nvSpPr>
            <p:spPr>
              <a:xfrm>
                <a:off x="6814774" y="1856274"/>
                <a:ext cx="209022" cy="110861"/>
              </a:xfrm>
              <a:custGeom>
                <a:avLst/>
                <a:gdLst/>
                <a:ahLst/>
                <a:cxnLst/>
                <a:rect l="l" t="t" r="r" b="b"/>
                <a:pathLst>
                  <a:path w="428" h="227" extrusionOk="0">
                    <a:moveTo>
                      <a:pt x="3" y="54"/>
                    </a:moveTo>
                    <a:lnTo>
                      <a:pt x="3" y="54"/>
                    </a:lnTo>
                    <a:cubicBezTo>
                      <a:pt x="3" y="38"/>
                      <a:pt x="35" y="15"/>
                      <a:pt x="43" y="15"/>
                    </a:cubicBezTo>
                    <a:cubicBezTo>
                      <a:pt x="114" y="-17"/>
                      <a:pt x="185" y="6"/>
                      <a:pt x="240" y="46"/>
                    </a:cubicBezTo>
                    <a:cubicBezTo>
                      <a:pt x="295" y="77"/>
                      <a:pt x="365" y="125"/>
                      <a:pt x="413" y="180"/>
                    </a:cubicBezTo>
                    <a:cubicBezTo>
                      <a:pt x="429" y="204"/>
                      <a:pt x="445" y="227"/>
                      <a:pt x="390" y="227"/>
                    </a:cubicBezTo>
                    <a:cubicBezTo>
                      <a:pt x="334" y="227"/>
                      <a:pt x="75" y="141"/>
                      <a:pt x="27" y="109"/>
                    </a:cubicBezTo>
                    <a:cubicBezTo>
                      <a:pt x="3" y="93"/>
                      <a:pt x="-4" y="70"/>
                      <a:pt x="3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36700" rIns="90000" bIns="36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3"/>
              <p:cNvSpPr/>
              <p:nvPr/>
            </p:nvSpPr>
            <p:spPr>
              <a:xfrm>
                <a:off x="5386288" y="3016648"/>
                <a:ext cx="92302" cy="199744"/>
              </a:xfrm>
              <a:custGeom>
                <a:avLst/>
                <a:gdLst/>
                <a:ahLst/>
                <a:cxnLst/>
                <a:rect l="l" t="t" r="r" b="b"/>
                <a:pathLst>
                  <a:path w="189" h="409" extrusionOk="0">
                    <a:moveTo>
                      <a:pt x="88" y="0"/>
                    </a:moveTo>
                    <a:lnTo>
                      <a:pt x="88" y="0"/>
                    </a:lnTo>
                    <a:cubicBezTo>
                      <a:pt x="88" y="0"/>
                      <a:pt x="95" y="63"/>
                      <a:pt x="166" y="141"/>
                    </a:cubicBezTo>
                    <a:cubicBezTo>
                      <a:pt x="229" y="212"/>
                      <a:pt x="143" y="409"/>
                      <a:pt x="143" y="409"/>
                    </a:cubicBezTo>
                    <a:cubicBezTo>
                      <a:pt x="143" y="409"/>
                      <a:pt x="-15" y="244"/>
                      <a:pt x="1" y="165"/>
                    </a:cubicBezTo>
                    <a:cubicBezTo>
                      <a:pt x="24" y="47"/>
                      <a:pt x="88" y="0"/>
                      <a:pt x="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3"/>
              <p:cNvSpPr/>
              <p:nvPr/>
            </p:nvSpPr>
            <p:spPr>
              <a:xfrm>
                <a:off x="5372125" y="3170486"/>
                <a:ext cx="871740" cy="468838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960" extrusionOk="0">
                    <a:moveTo>
                      <a:pt x="1785" y="731"/>
                    </a:moveTo>
                    <a:lnTo>
                      <a:pt x="1785" y="731"/>
                    </a:lnTo>
                    <a:cubicBezTo>
                      <a:pt x="1777" y="810"/>
                      <a:pt x="1777" y="810"/>
                      <a:pt x="1777" y="810"/>
                    </a:cubicBezTo>
                    <a:cubicBezTo>
                      <a:pt x="1777" y="810"/>
                      <a:pt x="1517" y="975"/>
                      <a:pt x="1195" y="959"/>
                    </a:cubicBezTo>
                    <a:cubicBezTo>
                      <a:pt x="840" y="936"/>
                      <a:pt x="313" y="715"/>
                      <a:pt x="124" y="448"/>
                    </a:cubicBezTo>
                    <a:cubicBezTo>
                      <a:pt x="-56" y="189"/>
                      <a:pt x="14" y="0"/>
                      <a:pt x="14" y="0"/>
                    </a:cubicBezTo>
                    <a:cubicBezTo>
                      <a:pt x="14" y="0"/>
                      <a:pt x="-49" y="180"/>
                      <a:pt x="124" y="362"/>
                    </a:cubicBezTo>
                    <a:cubicBezTo>
                      <a:pt x="305" y="542"/>
                      <a:pt x="612" y="731"/>
                      <a:pt x="1038" y="834"/>
                    </a:cubicBezTo>
                    <a:cubicBezTo>
                      <a:pt x="1415" y="928"/>
                      <a:pt x="1785" y="731"/>
                      <a:pt x="1785" y="7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3"/>
              <p:cNvSpPr/>
              <p:nvPr/>
            </p:nvSpPr>
            <p:spPr>
              <a:xfrm>
                <a:off x="5867334" y="3370230"/>
                <a:ext cx="295464" cy="112814"/>
              </a:xfrm>
              <a:custGeom>
                <a:avLst/>
                <a:gdLst/>
                <a:ahLst/>
                <a:cxnLst/>
                <a:rect l="l" t="t" r="r" b="b"/>
                <a:pathLst>
                  <a:path w="605" h="231" extrusionOk="0">
                    <a:moveTo>
                      <a:pt x="605" y="149"/>
                    </a:moveTo>
                    <a:lnTo>
                      <a:pt x="605" y="149"/>
                    </a:lnTo>
                    <a:cubicBezTo>
                      <a:pt x="605" y="149"/>
                      <a:pt x="543" y="0"/>
                      <a:pt x="480" y="8"/>
                    </a:cubicBezTo>
                    <a:cubicBezTo>
                      <a:pt x="322" y="23"/>
                      <a:pt x="188" y="8"/>
                      <a:pt x="86" y="0"/>
                    </a:cubicBezTo>
                    <a:cubicBezTo>
                      <a:pt x="47" y="-8"/>
                      <a:pt x="-32" y="158"/>
                      <a:pt x="15" y="173"/>
                    </a:cubicBezTo>
                    <a:cubicBezTo>
                      <a:pt x="39" y="181"/>
                      <a:pt x="172" y="244"/>
                      <a:pt x="354" y="228"/>
                    </a:cubicBezTo>
                    <a:cubicBezTo>
                      <a:pt x="472" y="220"/>
                      <a:pt x="605" y="149"/>
                      <a:pt x="605" y="1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38150" rIns="90000" bIns="38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3"/>
              <p:cNvSpPr/>
              <p:nvPr/>
            </p:nvSpPr>
            <p:spPr>
              <a:xfrm>
                <a:off x="5494218" y="3139230"/>
                <a:ext cx="384836" cy="289117"/>
              </a:xfrm>
              <a:custGeom>
                <a:avLst/>
                <a:gdLst/>
                <a:ahLst/>
                <a:cxnLst/>
                <a:rect l="l" t="t" r="r" b="b"/>
                <a:pathLst>
                  <a:path w="788" h="592" extrusionOk="0">
                    <a:moveTo>
                      <a:pt x="788" y="417"/>
                    </a:moveTo>
                    <a:lnTo>
                      <a:pt x="788" y="417"/>
                    </a:lnTo>
                    <a:cubicBezTo>
                      <a:pt x="788" y="417"/>
                      <a:pt x="590" y="362"/>
                      <a:pt x="331" y="213"/>
                    </a:cubicBezTo>
                    <a:cubicBezTo>
                      <a:pt x="197" y="134"/>
                      <a:pt x="55" y="0"/>
                      <a:pt x="55" y="0"/>
                    </a:cubicBezTo>
                    <a:cubicBezTo>
                      <a:pt x="55" y="0"/>
                      <a:pt x="-78" y="198"/>
                      <a:pt x="71" y="347"/>
                    </a:cubicBezTo>
                    <a:cubicBezTo>
                      <a:pt x="229" y="489"/>
                      <a:pt x="410" y="575"/>
                      <a:pt x="544" y="591"/>
                    </a:cubicBezTo>
                    <a:cubicBezTo>
                      <a:pt x="677" y="606"/>
                      <a:pt x="788" y="417"/>
                      <a:pt x="788" y="4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3"/>
              <p:cNvSpPr/>
              <p:nvPr/>
            </p:nvSpPr>
            <p:spPr>
              <a:xfrm>
                <a:off x="5505939" y="3147044"/>
                <a:ext cx="368719" cy="21927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449" extrusionOk="0">
                    <a:moveTo>
                      <a:pt x="307" y="284"/>
                    </a:moveTo>
                    <a:lnTo>
                      <a:pt x="307" y="284"/>
                    </a:lnTo>
                    <a:cubicBezTo>
                      <a:pt x="205" y="221"/>
                      <a:pt x="78" y="134"/>
                      <a:pt x="0" y="40"/>
                    </a:cubicBezTo>
                    <a:cubicBezTo>
                      <a:pt x="8" y="24"/>
                      <a:pt x="16" y="8"/>
                      <a:pt x="16" y="0"/>
                    </a:cubicBezTo>
                    <a:cubicBezTo>
                      <a:pt x="118" y="102"/>
                      <a:pt x="205" y="182"/>
                      <a:pt x="331" y="252"/>
                    </a:cubicBezTo>
                    <a:cubicBezTo>
                      <a:pt x="456" y="315"/>
                      <a:pt x="590" y="378"/>
                      <a:pt x="755" y="417"/>
                    </a:cubicBezTo>
                    <a:cubicBezTo>
                      <a:pt x="748" y="426"/>
                      <a:pt x="739" y="441"/>
                      <a:pt x="732" y="449"/>
                    </a:cubicBezTo>
                    <a:cubicBezTo>
                      <a:pt x="582" y="410"/>
                      <a:pt x="440" y="355"/>
                      <a:pt x="307" y="2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3"/>
              <p:cNvSpPr/>
              <p:nvPr/>
            </p:nvSpPr>
            <p:spPr>
              <a:xfrm>
                <a:off x="5494218" y="3189532"/>
                <a:ext cx="350161" cy="207558"/>
              </a:xfrm>
              <a:custGeom>
                <a:avLst/>
                <a:gdLst/>
                <a:ahLst/>
                <a:cxnLst/>
                <a:rect l="l" t="t" r="r" b="b"/>
                <a:pathLst>
                  <a:path w="717" h="425" extrusionOk="0">
                    <a:moveTo>
                      <a:pt x="291" y="268"/>
                    </a:moveTo>
                    <a:lnTo>
                      <a:pt x="291" y="268"/>
                    </a:lnTo>
                    <a:cubicBezTo>
                      <a:pt x="189" y="212"/>
                      <a:pt x="79" y="134"/>
                      <a:pt x="0" y="47"/>
                    </a:cubicBezTo>
                    <a:cubicBezTo>
                      <a:pt x="0" y="24"/>
                      <a:pt x="0" y="8"/>
                      <a:pt x="8" y="0"/>
                    </a:cubicBezTo>
                    <a:cubicBezTo>
                      <a:pt x="102" y="95"/>
                      <a:pt x="189" y="173"/>
                      <a:pt x="315" y="236"/>
                    </a:cubicBezTo>
                    <a:cubicBezTo>
                      <a:pt x="425" y="299"/>
                      <a:pt x="567" y="362"/>
                      <a:pt x="717" y="401"/>
                    </a:cubicBezTo>
                    <a:cubicBezTo>
                      <a:pt x="708" y="409"/>
                      <a:pt x="701" y="417"/>
                      <a:pt x="692" y="425"/>
                    </a:cubicBezTo>
                    <a:cubicBezTo>
                      <a:pt x="551" y="393"/>
                      <a:pt x="417" y="339"/>
                      <a:pt x="291" y="2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3"/>
              <p:cNvSpPr/>
              <p:nvPr/>
            </p:nvSpPr>
            <p:spPr>
              <a:xfrm>
                <a:off x="5494218" y="3235928"/>
                <a:ext cx="318906" cy="18802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85" extrusionOk="0">
                    <a:moveTo>
                      <a:pt x="229" y="235"/>
                    </a:moveTo>
                    <a:lnTo>
                      <a:pt x="229" y="235"/>
                    </a:lnTo>
                    <a:cubicBezTo>
                      <a:pt x="118" y="173"/>
                      <a:pt x="86" y="141"/>
                      <a:pt x="8" y="46"/>
                    </a:cubicBezTo>
                    <a:cubicBezTo>
                      <a:pt x="8" y="31"/>
                      <a:pt x="0" y="15"/>
                      <a:pt x="0" y="0"/>
                    </a:cubicBezTo>
                    <a:cubicBezTo>
                      <a:pt x="79" y="86"/>
                      <a:pt x="150" y="157"/>
                      <a:pt x="275" y="228"/>
                    </a:cubicBezTo>
                    <a:cubicBezTo>
                      <a:pt x="386" y="283"/>
                      <a:pt x="504" y="322"/>
                      <a:pt x="653" y="362"/>
                    </a:cubicBezTo>
                    <a:cubicBezTo>
                      <a:pt x="638" y="369"/>
                      <a:pt x="638" y="377"/>
                      <a:pt x="606" y="385"/>
                    </a:cubicBezTo>
                    <a:cubicBezTo>
                      <a:pt x="464" y="353"/>
                      <a:pt x="355" y="306"/>
                      <a:pt x="229" y="23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3"/>
              <p:cNvSpPr/>
              <p:nvPr/>
            </p:nvSpPr>
            <p:spPr>
              <a:xfrm>
                <a:off x="5456125" y="3285742"/>
                <a:ext cx="284231" cy="265186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43" extrusionOk="0">
                    <a:moveTo>
                      <a:pt x="582" y="377"/>
                    </a:moveTo>
                    <a:lnTo>
                      <a:pt x="582" y="377"/>
                    </a:lnTo>
                    <a:cubicBezTo>
                      <a:pt x="582" y="377"/>
                      <a:pt x="424" y="315"/>
                      <a:pt x="299" y="228"/>
                    </a:cubicBezTo>
                    <a:cubicBezTo>
                      <a:pt x="164" y="142"/>
                      <a:pt x="31" y="0"/>
                      <a:pt x="31" y="0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173"/>
                      <a:pt x="78" y="315"/>
                      <a:pt x="291" y="425"/>
                    </a:cubicBezTo>
                    <a:cubicBezTo>
                      <a:pt x="503" y="535"/>
                      <a:pt x="551" y="543"/>
                      <a:pt x="551" y="543"/>
                    </a:cubicBezTo>
                    <a:lnTo>
                      <a:pt x="582" y="37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3"/>
              <p:cNvSpPr/>
              <p:nvPr/>
            </p:nvSpPr>
            <p:spPr>
              <a:xfrm>
                <a:off x="6032403" y="3389277"/>
                <a:ext cx="57628" cy="69349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42" extrusionOk="0">
                    <a:moveTo>
                      <a:pt x="55" y="0"/>
                    </a:moveTo>
                    <a:lnTo>
                      <a:pt x="55" y="0"/>
                    </a:lnTo>
                    <a:cubicBezTo>
                      <a:pt x="23" y="0"/>
                      <a:pt x="0" y="32"/>
                      <a:pt x="0" y="71"/>
                    </a:cubicBezTo>
                    <a:cubicBezTo>
                      <a:pt x="0" y="110"/>
                      <a:pt x="23" y="142"/>
                      <a:pt x="55" y="142"/>
                    </a:cubicBezTo>
                    <a:cubicBezTo>
                      <a:pt x="87" y="142"/>
                      <a:pt x="118" y="110"/>
                      <a:pt x="118" y="71"/>
                    </a:cubicBezTo>
                    <a:cubicBezTo>
                      <a:pt x="118" y="32"/>
                      <a:pt x="87" y="0"/>
                      <a:pt x="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6100" rIns="90000" bIns="6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3"/>
              <p:cNvSpPr/>
              <p:nvPr/>
            </p:nvSpPr>
            <p:spPr>
              <a:xfrm>
                <a:off x="5951334" y="3393184"/>
                <a:ext cx="54209" cy="65442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34" extrusionOk="0">
                    <a:moveTo>
                      <a:pt x="56" y="0"/>
                    </a:moveTo>
                    <a:lnTo>
                      <a:pt x="56" y="0"/>
                    </a:lnTo>
                    <a:cubicBezTo>
                      <a:pt x="32" y="0"/>
                      <a:pt x="0" y="31"/>
                      <a:pt x="0" y="63"/>
                    </a:cubicBezTo>
                    <a:cubicBezTo>
                      <a:pt x="0" y="102"/>
                      <a:pt x="32" y="134"/>
                      <a:pt x="56" y="134"/>
                    </a:cubicBezTo>
                    <a:cubicBezTo>
                      <a:pt x="87" y="134"/>
                      <a:pt x="111" y="102"/>
                      <a:pt x="111" y="63"/>
                    </a:cubicBezTo>
                    <a:cubicBezTo>
                      <a:pt x="111" y="31"/>
                      <a:pt x="87" y="0"/>
                      <a:pt x="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3225" rIns="90000" bIns="3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3"/>
              <p:cNvSpPr/>
              <p:nvPr/>
            </p:nvSpPr>
            <p:spPr>
              <a:xfrm>
                <a:off x="5405823" y="3078183"/>
                <a:ext cx="53721" cy="61047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25" extrusionOk="0">
                    <a:moveTo>
                      <a:pt x="55" y="0"/>
                    </a:moveTo>
                    <a:lnTo>
                      <a:pt x="55" y="0"/>
                    </a:lnTo>
                    <a:cubicBezTo>
                      <a:pt x="24" y="0"/>
                      <a:pt x="0" y="23"/>
                      <a:pt x="0" y="63"/>
                    </a:cubicBezTo>
                    <a:cubicBezTo>
                      <a:pt x="0" y="94"/>
                      <a:pt x="24" y="125"/>
                      <a:pt x="55" y="125"/>
                    </a:cubicBezTo>
                    <a:cubicBezTo>
                      <a:pt x="87" y="125"/>
                      <a:pt x="110" y="94"/>
                      <a:pt x="110" y="63"/>
                    </a:cubicBezTo>
                    <a:cubicBezTo>
                      <a:pt x="110" y="23"/>
                      <a:pt x="87" y="0"/>
                      <a:pt x="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3"/>
              <p:cNvSpPr/>
              <p:nvPr/>
            </p:nvSpPr>
            <p:spPr>
              <a:xfrm>
                <a:off x="6774239" y="2024763"/>
                <a:ext cx="392161" cy="284233"/>
              </a:xfrm>
              <a:custGeom>
                <a:avLst/>
                <a:gdLst/>
                <a:ahLst/>
                <a:cxnLst/>
                <a:rect l="l" t="t" r="r" b="b"/>
                <a:pathLst>
                  <a:path w="803" h="582" extrusionOk="0">
                    <a:moveTo>
                      <a:pt x="95" y="103"/>
                    </a:moveTo>
                    <a:lnTo>
                      <a:pt x="95" y="103"/>
                    </a:lnTo>
                    <a:cubicBezTo>
                      <a:pt x="134" y="55"/>
                      <a:pt x="189" y="32"/>
                      <a:pt x="236" y="0"/>
                    </a:cubicBezTo>
                    <a:cubicBezTo>
                      <a:pt x="803" y="331"/>
                      <a:pt x="803" y="331"/>
                      <a:pt x="803" y="331"/>
                    </a:cubicBezTo>
                    <a:cubicBezTo>
                      <a:pt x="787" y="393"/>
                      <a:pt x="787" y="393"/>
                      <a:pt x="787" y="393"/>
                    </a:cubicBezTo>
                    <a:cubicBezTo>
                      <a:pt x="543" y="582"/>
                      <a:pt x="543" y="582"/>
                      <a:pt x="543" y="582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15" y="205"/>
                      <a:pt x="47" y="142"/>
                      <a:pt x="95" y="10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3"/>
              <p:cNvSpPr/>
              <p:nvPr/>
            </p:nvSpPr>
            <p:spPr>
              <a:xfrm>
                <a:off x="6520775" y="1887530"/>
                <a:ext cx="376533" cy="27934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572" extrusionOk="0">
                    <a:moveTo>
                      <a:pt x="0" y="202"/>
                    </a:moveTo>
                    <a:lnTo>
                      <a:pt x="0" y="202"/>
                    </a:lnTo>
                    <a:cubicBezTo>
                      <a:pt x="0" y="171"/>
                      <a:pt x="15" y="140"/>
                      <a:pt x="39" y="124"/>
                    </a:cubicBezTo>
                    <a:cubicBezTo>
                      <a:pt x="244" y="6"/>
                      <a:pt x="244" y="6"/>
                      <a:pt x="244" y="6"/>
                    </a:cubicBezTo>
                    <a:cubicBezTo>
                      <a:pt x="259" y="-3"/>
                      <a:pt x="267" y="-3"/>
                      <a:pt x="275" y="6"/>
                    </a:cubicBezTo>
                    <a:lnTo>
                      <a:pt x="275" y="6"/>
                    </a:lnTo>
                    <a:cubicBezTo>
                      <a:pt x="771" y="289"/>
                      <a:pt x="771" y="289"/>
                      <a:pt x="771" y="289"/>
                    </a:cubicBezTo>
                    <a:cubicBezTo>
                      <a:pt x="669" y="344"/>
                      <a:pt x="598" y="455"/>
                      <a:pt x="559" y="572"/>
                    </a:cubicBezTo>
                    <a:cubicBezTo>
                      <a:pt x="15" y="266"/>
                      <a:pt x="15" y="266"/>
                      <a:pt x="15" y="266"/>
                    </a:cubicBezTo>
                    <a:cubicBezTo>
                      <a:pt x="8" y="257"/>
                      <a:pt x="8" y="257"/>
                      <a:pt x="8" y="257"/>
                    </a:cubicBezTo>
                    <a:lnTo>
                      <a:pt x="8" y="257"/>
                    </a:lnTo>
                    <a:lnTo>
                      <a:pt x="8" y="257"/>
                    </a:lnTo>
                    <a:cubicBezTo>
                      <a:pt x="8" y="250"/>
                      <a:pt x="0" y="242"/>
                      <a:pt x="0" y="226"/>
                    </a:cubicBezTo>
                    <a:lnTo>
                      <a:pt x="0" y="2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3"/>
              <p:cNvSpPr/>
              <p:nvPr/>
            </p:nvSpPr>
            <p:spPr>
              <a:xfrm>
                <a:off x="6716612" y="2000344"/>
                <a:ext cx="249557" cy="193884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97" extrusionOk="0">
                    <a:moveTo>
                      <a:pt x="0" y="199"/>
                    </a:moveTo>
                    <a:lnTo>
                      <a:pt x="0" y="199"/>
                    </a:lnTo>
                    <a:cubicBezTo>
                      <a:pt x="0" y="168"/>
                      <a:pt x="16" y="137"/>
                      <a:pt x="39" y="121"/>
                    </a:cubicBezTo>
                    <a:cubicBezTo>
                      <a:pt x="244" y="3"/>
                      <a:pt x="244" y="3"/>
                      <a:pt x="244" y="3"/>
                    </a:cubicBezTo>
                    <a:cubicBezTo>
                      <a:pt x="260" y="-5"/>
                      <a:pt x="268" y="3"/>
                      <a:pt x="276" y="3"/>
                    </a:cubicBezTo>
                    <a:lnTo>
                      <a:pt x="276" y="3"/>
                    </a:lnTo>
                    <a:cubicBezTo>
                      <a:pt x="511" y="144"/>
                      <a:pt x="511" y="144"/>
                      <a:pt x="511" y="144"/>
                    </a:cubicBezTo>
                    <a:cubicBezTo>
                      <a:pt x="511" y="144"/>
                      <a:pt x="504" y="129"/>
                      <a:pt x="488" y="144"/>
                    </a:cubicBezTo>
                    <a:cubicBezTo>
                      <a:pt x="276" y="263"/>
                      <a:pt x="276" y="263"/>
                      <a:pt x="276" y="263"/>
                    </a:cubicBezTo>
                    <a:cubicBezTo>
                      <a:pt x="260" y="278"/>
                      <a:pt x="236" y="310"/>
                      <a:pt x="236" y="341"/>
                    </a:cubicBezTo>
                    <a:cubicBezTo>
                      <a:pt x="236" y="365"/>
                      <a:pt x="236" y="365"/>
                      <a:pt x="236" y="365"/>
                    </a:cubicBezTo>
                    <a:cubicBezTo>
                      <a:pt x="236" y="381"/>
                      <a:pt x="244" y="388"/>
                      <a:pt x="252" y="397"/>
                    </a:cubicBezTo>
                    <a:lnTo>
                      <a:pt x="252" y="397"/>
                    </a:lnTo>
                    <a:lnTo>
                      <a:pt x="252" y="397"/>
                    </a:lnTo>
                    <a:cubicBezTo>
                      <a:pt x="228" y="388"/>
                      <a:pt x="16" y="263"/>
                      <a:pt x="16" y="263"/>
                    </a:cubicBezTo>
                    <a:cubicBezTo>
                      <a:pt x="8" y="263"/>
                      <a:pt x="8" y="263"/>
                      <a:pt x="8" y="263"/>
                    </a:cubicBezTo>
                    <a:lnTo>
                      <a:pt x="8" y="263"/>
                    </a:lnTo>
                    <a:lnTo>
                      <a:pt x="8" y="263"/>
                    </a:lnTo>
                    <a:cubicBezTo>
                      <a:pt x="8" y="255"/>
                      <a:pt x="0" y="247"/>
                      <a:pt x="0" y="231"/>
                    </a:cubicBezTo>
                    <a:lnTo>
                      <a:pt x="0" y="19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3"/>
              <p:cNvSpPr/>
              <p:nvPr/>
            </p:nvSpPr>
            <p:spPr>
              <a:xfrm>
                <a:off x="7032099" y="2183484"/>
                <a:ext cx="138209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4" extrusionOk="0">
                    <a:moveTo>
                      <a:pt x="39" y="257"/>
                    </a:moveTo>
                    <a:lnTo>
                      <a:pt x="39" y="257"/>
                    </a:lnTo>
                    <a:cubicBezTo>
                      <a:pt x="243" y="139"/>
                      <a:pt x="243" y="139"/>
                      <a:pt x="243" y="139"/>
                    </a:cubicBezTo>
                    <a:cubicBezTo>
                      <a:pt x="267" y="124"/>
                      <a:pt x="283" y="92"/>
                      <a:pt x="283" y="68"/>
                    </a:cubicBezTo>
                    <a:cubicBezTo>
                      <a:pt x="283" y="37"/>
                      <a:pt x="283" y="37"/>
                      <a:pt x="283" y="37"/>
                    </a:cubicBezTo>
                    <a:cubicBezTo>
                      <a:pt x="283" y="6"/>
                      <a:pt x="267" y="-10"/>
                      <a:pt x="243" y="6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15" y="139"/>
                      <a:pt x="0" y="171"/>
                      <a:pt x="0" y="195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0" y="257"/>
                      <a:pt x="15" y="273"/>
                      <a:pt x="39" y="2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3"/>
              <p:cNvSpPr/>
              <p:nvPr/>
            </p:nvSpPr>
            <p:spPr>
              <a:xfrm>
                <a:off x="5357963" y="2120972"/>
                <a:ext cx="167023" cy="8839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81" extrusionOk="0">
                    <a:moveTo>
                      <a:pt x="177" y="0"/>
                    </a:moveTo>
                    <a:lnTo>
                      <a:pt x="177" y="0"/>
                    </a:lnTo>
                    <a:cubicBezTo>
                      <a:pt x="271" y="0"/>
                      <a:pt x="342" y="39"/>
                      <a:pt x="342" y="86"/>
                    </a:cubicBezTo>
                    <a:cubicBezTo>
                      <a:pt x="342" y="141"/>
                      <a:pt x="271" y="181"/>
                      <a:pt x="177" y="181"/>
                    </a:cubicBezTo>
                    <a:cubicBezTo>
                      <a:pt x="114" y="181"/>
                      <a:pt x="35" y="141"/>
                      <a:pt x="4" y="102"/>
                    </a:cubicBezTo>
                    <a:cubicBezTo>
                      <a:pt x="-4" y="94"/>
                      <a:pt x="4" y="102"/>
                      <a:pt x="4" y="86"/>
                    </a:cubicBezTo>
                    <a:cubicBezTo>
                      <a:pt x="4" y="39"/>
                      <a:pt x="82" y="0"/>
                      <a:pt x="1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20150" rIns="90000" bIns="20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3"/>
              <p:cNvSpPr/>
              <p:nvPr/>
            </p:nvSpPr>
            <p:spPr>
              <a:xfrm>
                <a:off x="5358939" y="2117065"/>
                <a:ext cx="166046" cy="8839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81" extrusionOk="0">
                    <a:moveTo>
                      <a:pt x="167" y="0"/>
                    </a:moveTo>
                    <a:lnTo>
                      <a:pt x="167" y="0"/>
                    </a:lnTo>
                    <a:cubicBezTo>
                      <a:pt x="261" y="0"/>
                      <a:pt x="340" y="39"/>
                      <a:pt x="340" y="87"/>
                    </a:cubicBezTo>
                    <a:cubicBezTo>
                      <a:pt x="340" y="142"/>
                      <a:pt x="261" y="181"/>
                      <a:pt x="167" y="181"/>
                    </a:cubicBezTo>
                    <a:cubicBezTo>
                      <a:pt x="104" y="181"/>
                      <a:pt x="41" y="142"/>
                      <a:pt x="10" y="118"/>
                    </a:cubicBezTo>
                    <a:cubicBezTo>
                      <a:pt x="-6" y="102"/>
                      <a:pt x="2" y="102"/>
                      <a:pt x="2" y="87"/>
                    </a:cubicBezTo>
                    <a:cubicBezTo>
                      <a:pt x="2" y="39"/>
                      <a:pt x="73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0150" rIns="90000" bIns="20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3"/>
              <p:cNvSpPr/>
              <p:nvPr/>
            </p:nvSpPr>
            <p:spPr>
              <a:xfrm>
                <a:off x="5324753" y="2076530"/>
                <a:ext cx="196325" cy="10304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11" extrusionOk="0">
                    <a:moveTo>
                      <a:pt x="1" y="114"/>
                    </a:moveTo>
                    <a:lnTo>
                      <a:pt x="1" y="114"/>
                    </a:lnTo>
                    <a:cubicBezTo>
                      <a:pt x="9" y="162"/>
                      <a:pt x="25" y="185"/>
                      <a:pt x="48" y="193"/>
                    </a:cubicBezTo>
                    <a:cubicBezTo>
                      <a:pt x="87" y="216"/>
                      <a:pt x="119" y="216"/>
                      <a:pt x="229" y="193"/>
                    </a:cubicBezTo>
                    <a:cubicBezTo>
                      <a:pt x="339" y="170"/>
                      <a:pt x="371" y="122"/>
                      <a:pt x="371" y="122"/>
                    </a:cubicBezTo>
                    <a:cubicBezTo>
                      <a:pt x="371" y="122"/>
                      <a:pt x="402" y="68"/>
                      <a:pt x="402" y="52"/>
                    </a:cubicBezTo>
                    <a:cubicBezTo>
                      <a:pt x="394" y="-51"/>
                      <a:pt x="-23" y="12"/>
                      <a:pt x="1" y="11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30950" rIns="90000" bIns="309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3"/>
              <p:cNvSpPr/>
              <p:nvPr/>
            </p:nvSpPr>
            <p:spPr>
              <a:xfrm>
                <a:off x="5320846" y="2058460"/>
                <a:ext cx="196325" cy="96698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98" extrusionOk="0">
                    <a:moveTo>
                      <a:pt x="190" y="2"/>
                    </a:moveTo>
                    <a:lnTo>
                      <a:pt x="190" y="2"/>
                    </a:lnTo>
                    <a:cubicBezTo>
                      <a:pt x="300" y="-6"/>
                      <a:pt x="402" y="10"/>
                      <a:pt x="402" y="65"/>
                    </a:cubicBezTo>
                    <a:cubicBezTo>
                      <a:pt x="410" y="89"/>
                      <a:pt x="355" y="57"/>
                      <a:pt x="316" y="65"/>
                    </a:cubicBezTo>
                    <a:cubicBezTo>
                      <a:pt x="300" y="73"/>
                      <a:pt x="284" y="80"/>
                      <a:pt x="245" y="120"/>
                    </a:cubicBezTo>
                    <a:cubicBezTo>
                      <a:pt x="222" y="144"/>
                      <a:pt x="182" y="167"/>
                      <a:pt x="135" y="183"/>
                    </a:cubicBezTo>
                    <a:cubicBezTo>
                      <a:pt x="33" y="222"/>
                      <a:pt x="9" y="175"/>
                      <a:pt x="1" y="120"/>
                    </a:cubicBezTo>
                    <a:cubicBezTo>
                      <a:pt x="-7" y="73"/>
                      <a:pt x="72" y="18"/>
                      <a:pt x="190" y="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26275" rIns="90000" bIns="26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3"/>
              <p:cNvSpPr/>
              <p:nvPr/>
            </p:nvSpPr>
            <p:spPr>
              <a:xfrm>
                <a:off x="5459544" y="2113158"/>
                <a:ext cx="42488" cy="42488"/>
              </a:xfrm>
              <a:custGeom>
                <a:avLst/>
                <a:gdLst/>
                <a:ahLst/>
                <a:cxnLst/>
                <a:rect l="l" t="t" r="r" b="b"/>
                <a:pathLst>
                  <a:path w="87" h="87" extrusionOk="0">
                    <a:moveTo>
                      <a:pt x="55" y="0"/>
                    </a:moveTo>
                    <a:lnTo>
                      <a:pt x="32" y="39"/>
                    </a:lnTo>
                    <a:lnTo>
                      <a:pt x="0" y="63"/>
                    </a:lnTo>
                    <a:lnTo>
                      <a:pt x="24" y="63"/>
                    </a:lnTo>
                    <a:lnTo>
                      <a:pt x="24" y="87"/>
                    </a:lnTo>
                    <a:lnTo>
                      <a:pt x="55" y="63"/>
                    </a:lnTo>
                    <a:lnTo>
                      <a:pt x="71" y="63"/>
                    </a:lnTo>
                    <a:lnTo>
                      <a:pt x="71" y="47"/>
                    </a:lnTo>
                    <a:lnTo>
                      <a:pt x="87" y="32"/>
                    </a:lnTo>
                    <a:lnTo>
                      <a:pt x="63" y="3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9" name="Google Shape;549;p33"/>
            <p:cNvGrpSpPr/>
            <p:nvPr/>
          </p:nvGrpSpPr>
          <p:grpSpPr>
            <a:xfrm>
              <a:off x="7405688" y="1903106"/>
              <a:ext cx="1200620" cy="2195638"/>
              <a:chOff x="7808007" y="2102332"/>
              <a:chExt cx="1094757" cy="2002041"/>
            </a:xfrm>
          </p:grpSpPr>
          <p:sp>
            <p:nvSpPr>
              <p:cNvPr id="550" name="Google Shape;550;p33"/>
              <p:cNvSpPr/>
              <p:nvPr/>
            </p:nvSpPr>
            <p:spPr>
              <a:xfrm>
                <a:off x="8490875" y="3753060"/>
                <a:ext cx="201482" cy="110303"/>
              </a:xfrm>
              <a:custGeom>
                <a:avLst/>
                <a:gdLst/>
                <a:ahLst/>
                <a:cxnLst/>
                <a:rect l="l" t="t" r="r" b="b"/>
                <a:pathLst>
                  <a:path w="316" h="173" extrusionOk="0">
                    <a:moveTo>
                      <a:pt x="188" y="7"/>
                    </a:moveTo>
                    <a:lnTo>
                      <a:pt x="188" y="7"/>
                    </a:lnTo>
                    <a:cubicBezTo>
                      <a:pt x="180" y="16"/>
                      <a:pt x="101" y="23"/>
                      <a:pt x="38" y="31"/>
                    </a:cubicBezTo>
                    <a:cubicBezTo>
                      <a:pt x="-24" y="31"/>
                      <a:pt x="-8" y="134"/>
                      <a:pt x="70" y="149"/>
                    </a:cubicBezTo>
                    <a:cubicBezTo>
                      <a:pt x="141" y="173"/>
                      <a:pt x="267" y="189"/>
                      <a:pt x="298" y="149"/>
                    </a:cubicBezTo>
                    <a:cubicBezTo>
                      <a:pt x="338" y="110"/>
                      <a:pt x="298" y="0"/>
                      <a:pt x="290" y="0"/>
                    </a:cubicBezTo>
                    <a:cubicBezTo>
                      <a:pt x="282" y="7"/>
                      <a:pt x="188" y="7"/>
                      <a:pt x="188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17275" rIns="90000" bIns="17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8489600" y="3777926"/>
                <a:ext cx="204032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45" extrusionOk="0">
                    <a:moveTo>
                      <a:pt x="9" y="0"/>
                    </a:moveTo>
                    <a:lnTo>
                      <a:pt x="9" y="0"/>
                    </a:lnTo>
                    <a:cubicBezTo>
                      <a:pt x="9" y="0"/>
                      <a:pt x="25" y="16"/>
                      <a:pt x="17" y="47"/>
                    </a:cubicBezTo>
                    <a:cubicBezTo>
                      <a:pt x="17" y="71"/>
                      <a:pt x="49" y="102"/>
                      <a:pt x="88" y="110"/>
                    </a:cubicBezTo>
                    <a:cubicBezTo>
                      <a:pt x="119" y="126"/>
                      <a:pt x="213" y="118"/>
                      <a:pt x="253" y="95"/>
                    </a:cubicBezTo>
                    <a:cubicBezTo>
                      <a:pt x="292" y="79"/>
                      <a:pt x="316" y="71"/>
                      <a:pt x="316" y="71"/>
                    </a:cubicBezTo>
                    <a:cubicBezTo>
                      <a:pt x="316" y="71"/>
                      <a:pt x="332" y="102"/>
                      <a:pt x="292" y="126"/>
                    </a:cubicBezTo>
                    <a:cubicBezTo>
                      <a:pt x="253" y="150"/>
                      <a:pt x="174" y="150"/>
                      <a:pt x="111" y="134"/>
                    </a:cubicBezTo>
                    <a:cubicBezTo>
                      <a:pt x="56" y="118"/>
                      <a:pt x="17" y="110"/>
                      <a:pt x="1" y="63"/>
                    </a:cubicBezTo>
                    <a:cubicBezTo>
                      <a:pt x="-6" y="16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7200" rIns="90000" bIns="7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3"/>
              <p:cNvSpPr/>
              <p:nvPr/>
            </p:nvSpPr>
            <p:spPr>
              <a:xfrm>
                <a:off x="8535507" y="3763261"/>
                <a:ext cx="35068" cy="39531"/>
              </a:xfrm>
              <a:custGeom>
                <a:avLst/>
                <a:gdLst/>
                <a:ahLst/>
                <a:cxnLst/>
                <a:rect l="l" t="t" r="r" b="b"/>
                <a:pathLst>
                  <a:path w="55" h="62" extrusionOk="0">
                    <a:moveTo>
                      <a:pt x="31" y="7"/>
                    </a:moveTo>
                    <a:lnTo>
                      <a:pt x="31" y="7"/>
                    </a:lnTo>
                    <a:cubicBezTo>
                      <a:pt x="31" y="7"/>
                      <a:pt x="24" y="15"/>
                      <a:pt x="16" y="31"/>
                    </a:cubicBezTo>
                    <a:cubicBezTo>
                      <a:pt x="8" y="39"/>
                      <a:pt x="0" y="54"/>
                      <a:pt x="0" y="54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6" y="62"/>
                      <a:pt x="24" y="39"/>
                      <a:pt x="31" y="23"/>
                    </a:cubicBezTo>
                    <a:cubicBezTo>
                      <a:pt x="47" y="15"/>
                      <a:pt x="55" y="0"/>
                      <a:pt x="55" y="0"/>
                    </a:cubicBezTo>
                    <a:lnTo>
                      <a:pt x="31" y="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3"/>
              <p:cNvSpPr/>
              <p:nvPr/>
            </p:nvSpPr>
            <p:spPr>
              <a:xfrm>
                <a:off x="8555272" y="3767724"/>
                <a:ext cx="35068" cy="40168"/>
              </a:xfrm>
              <a:custGeom>
                <a:avLst/>
                <a:gdLst/>
                <a:ahLst/>
                <a:cxnLst/>
                <a:rect l="l" t="t" r="r" b="b"/>
                <a:pathLst>
                  <a:path w="55" h="63" extrusionOk="0">
                    <a:moveTo>
                      <a:pt x="40" y="8"/>
                    </a:moveTo>
                    <a:lnTo>
                      <a:pt x="40" y="8"/>
                    </a:lnTo>
                    <a:cubicBezTo>
                      <a:pt x="40" y="8"/>
                      <a:pt x="24" y="16"/>
                      <a:pt x="16" y="32"/>
                    </a:cubicBezTo>
                    <a:cubicBezTo>
                      <a:pt x="8" y="40"/>
                      <a:pt x="0" y="55"/>
                      <a:pt x="0" y="55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24" y="40"/>
                      <a:pt x="32" y="32"/>
                    </a:cubicBezTo>
                    <a:cubicBezTo>
                      <a:pt x="48" y="16"/>
                      <a:pt x="55" y="0"/>
                      <a:pt x="55" y="0"/>
                    </a:cubicBezTo>
                    <a:lnTo>
                      <a:pt x="40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3"/>
              <p:cNvSpPr/>
              <p:nvPr/>
            </p:nvSpPr>
            <p:spPr>
              <a:xfrm>
                <a:off x="8575675" y="3787490"/>
                <a:ext cx="95002" cy="3698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0" y="32"/>
                      <a:pt x="47" y="48"/>
                    </a:cubicBezTo>
                    <a:cubicBezTo>
                      <a:pt x="87" y="71"/>
                      <a:pt x="149" y="48"/>
                      <a:pt x="149" y="24"/>
                    </a:cubicBezTo>
                    <a:cubicBezTo>
                      <a:pt x="142" y="-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8671953" y="3652320"/>
                <a:ext cx="200844" cy="11157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75" extrusionOk="0">
                    <a:moveTo>
                      <a:pt x="187" y="8"/>
                    </a:moveTo>
                    <a:lnTo>
                      <a:pt x="187" y="8"/>
                    </a:lnTo>
                    <a:cubicBezTo>
                      <a:pt x="180" y="16"/>
                      <a:pt x="93" y="24"/>
                      <a:pt x="38" y="32"/>
                    </a:cubicBezTo>
                    <a:cubicBezTo>
                      <a:pt x="-25" y="32"/>
                      <a:pt x="-9" y="134"/>
                      <a:pt x="69" y="158"/>
                    </a:cubicBezTo>
                    <a:cubicBezTo>
                      <a:pt x="141" y="174"/>
                      <a:pt x="266" y="189"/>
                      <a:pt x="298" y="149"/>
                    </a:cubicBezTo>
                    <a:cubicBezTo>
                      <a:pt x="337" y="119"/>
                      <a:pt x="298" y="0"/>
                      <a:pt x="289" y="0"/>
                    </a:cubicBezTo>
                    <a:cubicBezTo>
                      <a:pt x="282" y="8"/>
                      <a:pt x="187" y="8"/>
                      <a:pt x="187" y="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18000" rIns="90000" bIns="18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3"/>
              <p:cNvSpPr/>
              <p:nvPr/>
            </p:nvSpPr>
            <p:spPr>
              <a:xfrm>
                <a:off x="8670040" y="3677186"/>
                <a:ext cx="204032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45" extrusionOk="0">
                    <a:moveTo>
                      <a:pt x="9" y="0"/>
                    </a:moveTo>
                    <a:lnTo>
                      <a:pt x="9" y="0"/>
                    </a:lnTo>
                    <a:cubicBezTo>
                      <a:pt x="9" y="0"/>
                      <a:pt x="25" y="16"/>
                      <a:pt x="17" y="48"/>
                    </a:cubicBezTo>
                    <a:cubicBezTo>
                      <a:pt x="17" y="80"/>
                      <a:pt x="49" y="103"/>
                      <a:pt x="88" y="119"/>
                    </a:cubicBezTo>
                    <a:cubicBezTo>
                      <a:pt x="119" y="126"/>
                      <a:pt x="214" y="119"/>
                      <a:pt x="253" y="103"/>
                    </a:cubicBezTo>
                    <a:cubicBezTo>
                      <a:pt x="292" y="80"/>
                      <a:pt x="317" y="71"/>
                      <a:pt x="317" y="71"/>
                    </a:cubicBezTo>
                    <a:cubicBezTo>
                      <a:pt x="317" y="71"/>
                      <a:pt x="332" y="103"/>
                      <a:pt x="292" y="126"/>
                    </a:cubicBezTo>
                    <a:cubicBezTo>
                      <a:pt x="253" y="150"/>
                      <a:pt x="167" y="150"/>
                      <a:pt x="112" y="135"/>
                    </a:cubicBezTo>
                    <a:cubicBezTo>
                      <a:pt x="57" y="126"/>
                      <a:pt x="9" y="119"/>
                      <a:pt x="1" y="64"/>
                    </a:cubicBezTo>
                    <a:cubicBezTo>
                      <a:pt x="-6" y="16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7200" rIns="90000" bIns="7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8715947" y="3662522"/>
                <a:ext cx="35706" cy="40168"/>
              </a:xfrm>
              <a:custGeom>
                <a:avLst/>
                <a:gdLst/>
                <a:ahLst/>
                <a:cxnLst/>
                <a:rect l="l" t="t" r="r" b="b"/>
                <a:pathLst>
                  <a:path w="56" h="63" extrusionOk="0">
                    <a:moveTo>
                      <a:pt x="31" y="8"/>
                    </a:moveTo>
                    <a:lnTo>
                      <a:pt x="31" y="8"/>
                    </a:lnTo>
                    <a:cubicBezTo>
                      <a:pt x="31" y="8"/>
                      <a:pt x="16" y="16"/>
                      <a:pt x="16" y="31"/>
                    </a:cubicBezTo>
                    <a:cubicBezTo>
                      <a:pt x="8" y="47"/>
                      <a:pt x="0" y="55"/>
                      <a:pt x="0" y="55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24" y="39"/>
                      <a:pt x="31" y="31"/>
                    </a:cubicBezTo>
                    <a:cubicBezTo>
                      <a:pt x="47" y="16"/>
                      <a:pt x="56" y="0"/>
                      <a:pt x="56" y="0"/>
                    </a:cubicBezTo>
                    <a:lnTo>
                      <a:pt x="31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8735713" y="3667622"/>
                <a:ext cx="35706" cy="40168"/>
              </a:xfrm>
              <a:custGeom>
                <a:avLst/>
                <a:gdLst/>
                <a:ahLst/>
                <a:cxnLst/>
                <a:rect l="l" t="t" r="r" b="b"/>
                <a:pathLst>
                  <a:path w="56" h="63" extrusionOk="0">
                    <a:moveTo>
                      <a:pt x="32" y="8"/>
                    </a:moveTo>
                    <a:lnTo>
                      <a:pt x="32" y="8"/>
                    </a:lnTo>
                    <a:cubicBezTo>
                      <a:pt x="32" y="8"/>
                      <a:pt x="25" y="23"/>
                      <a:pt x="16" y="31"/>
                    </a:cubicBezTo>
                    <a:cubicBezTo>
                      <a:pt x="9" y="47"/>
                      <a:pt x="0" y="55"/>
                      <a:pt x="0" y="55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25" y="39"/>
                      <a:pt x="32" y="31"/>
                    </a:cubicBezTo>
                    <a:cubicBezTo>
                      <a:pt x="48" y="15"/>
                      <a:pt x="56" y="0"/>
                      <a:pt x="56" y="0"/>
                    </a:cubicBezTo>
                    <a:lnTo>
                      <a:pt x="32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8756116" y="3678461"/>
                <a:ext cx="96278" cy="3060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48" extrusionOk="0">
                    <a:moveTo>
                      <a:pt x="0" y="14"/>
                    </a:moveTo>
                    <a:lnTo>
                      <a:pt x="0" y="14"/>
                    </a:lnTo>
                    <a:cubicBezTo>
                      <a:pt x="0" y="14"/>
                      <a:pt x="16" y="38"/>
                      <a:pt x="71" y="46"/>
                    </a:cubicBezTo>
                    <a:cubicBezTo>
                      <a:pt x="111" y="53"/>
                      <a:pt x="157" y="38"/>
                      <a:pt x="150" y="14"/>
                    </a:cubicBezTo>
                    <a:cubicBezTo>
                      <a:pt x="150" y="-17"/>
                      <a:pt x="0" y="14"/>
                      <a:pt x="0" y="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8696182" y="2102332"/>
                <a:ext cx="105842" cy="17470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274" extrusionOk="0">
                    <a:moveTo>
                      <a:pt x="103" y="274"/>
                    </a:moveTo>
                    <a:lnTo>
                      <a:pt x="103" y="274"/>
                    </a:lnTo>
                    <a:cubicBezTo>
                      <a:pt x="103" y="274"/>
                      <a:pt x="55" y="235"/>
                      <a:pt x="23" y="203"/>
                    </a:cubicBezTo>
                    <a:cubicBezTo>
                      <a:pt x="-16" y="172"/>
                      <a:pt x="0" y="141"/>
                      <a:pt x="23" y="157"/>
                    </a:cubicBezTo>
                    <a:cubicBezTo>
                      <a:pt x="39" y="172"/>
                      <a:pt x="62" y="180"/>
                      <a:pt x="62" y="164"/>
                    </a:cubicBezTo>
                    <a:cubicBezTo>
                      <a:pt x="62" y="149"/>
                      <a:pt x="47" y="125"/>
                      <a:pt x="16" y="70"/>
                    </a:cubicBezTo>
                    <a:cubicBezTo>
                      <a:pt x="-8" y="7"/>
                      <a:pt x="31" y="-25"/>
                      <a:pt x="103" y="23"/>
                    </a:cubicBezTo>
                    <a:cubicBezTo>
                      <a:pt x="173" y="78"/>
                      <a:pt x="165" y="243"/>
                      <a:pt x="165" y="243"/>
                    </a:cubicBezTo>
                    <a:lnTo>
                      <a:pt x="103" y="274"/>
                    </a:lnTo>
                    <a:close/>
                  </a:path>
                </a:pathLst>
              </a:custGeom>
              <a:solidFill>
                <a:srgbClr val="FFC8B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8740176" y="2231126"/>
                <a:ext cx="151749" cy="504971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92" extrusionOk="0">
                    <a:moveTo>
                      <a:pt x="2" y="33"/>
                    </a:moveTo>
                    <a:lnTo>
                      <a:pt x="2" y="33"/>
                    </a:lnTo>
                    <a:cubicBezTo>
                      <a:pt x="2" y="33"/>
                      <a:pt x="41" y="-22"/>
                      <a:pt x="96" y="10"/>
                    </a:cubicBezTo>
                    <a:cubicBezTo>
                      <a:pt x="104" y="49"/>
                      <a:pt x="136" y="238"/>
                      <a:pt x="128" y="317"/>
                    </a:cubicBezTo>
                    <a:cubicBezTo>
                      <a:pt x="151" y="364"/>
                      <a:pt x="238" y="443"/>
                      <a:pt x="238" y="537"/>
                    </a:cubicBezTo>
                    <a:cubicBezTo>
                      <a:pt x="230" y="678"/>
                      <a:pt x="182" y="836"/>
                      <a:pt x="96" y="781"/>
                    </a:cubicBezTo>
                    <a:cubicBezTo>
                      <a:pt x="41" y="742"/>
                      <a:pt x="9" y="529"/>
                      <a:pt x="25" y="340"/>
                    </a:cubicBezTo>
                    <a:cubicBezTo>
                      <a:pt x="9" y="215"/>
                      <a:pt x="-7" y="112"/>
                      <a:pt x="2" y="33"/>
                    </a:cubicBezTo>
                    <a:close/>
                  </a:path>
                </a:pathLst>
              </a:custGeom>
              <a:solidFill>
                <a:srgbClr val="FFC8B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8741451" y="2256630"/>
                <a:ext cx="160038" cy="453964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12" extrusionOk="0">
                    <a:moveTo>
                      <a:pt x="0" y="32"/>
                    </a:moveTo>
                    <a:lnTo>
                      <a:pt x="0" y="32"/>
                    </a:lnTo>
                    <a:cubicBezTo>
                      <a:pt x="0" y="32"/>
                      <a:pt x="71" y="-7"/>
                      <a:pt x="94" y="1"/>
                    </a:cubicBezTo>
                    <a:cubicBezTo>
                      <a:pt x="118" y="41"/>
                      <a:pt x="126" y="56"/>
                      <a:pt x="141" y="127"/>
                    </a:cubicBezTo>
                    <a:cubicBezTo>
                      <a:pt x="149" y="198"/>
                      <a:pt x="157" y="269"/>
                      <a:pt x="157" y="269"/>
                    </a:cubicBezTo>
                    <a:cubicBezTo>
                      <a:pt x="157" y="269"/>
                      <a:pt x="205" y="339"/>
                      <a:pt x="236" y="426"/>
                    </a:cubicBezTo>
                    <a:cubicBezTo>
                      <a:pt x="260" y="513"/>
                      <a:pt x="260" y="678"/>
                      <a:pt x="189" y="709"/>
                    </a:cubicBezTo>
                    <a:cubicBezTo>
                      <a:pt x="118" y="749"/>
                      <a:pt x="23" y="371"/>
                      <a:pt x="16" y="316"/>
                    </a:cubicBezTo>
                    <a:cubicBezTo>
                      <a:pt x="0" y="261"/>
                      <a:pt x="0" y="32"/>
                      <a:pt x="0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8684067" y="2879558"/>
                <a:ext cx="218697" cy="823766"/>
              </a:xfrm>
              <a:custGeom>
                <a:avLst/>
                <a:gdLst/>
                <a:ahLst/>
                <a:cxnLst/>
                <a:rect l="l" t="t" r="r" b="b"/>
                <a:pathLst>
                  <a:path w="343" h="1292" extrusionOk="0">
                    <a:moveTo>
                      <a:pt x="27" y="212"/>
                    </a:moveTo>
                    <a:lnTo>
                      <a:pt x="27" y="212"/>
                    </a:lnTo>
                    <a:cubicBezTo>
                      <a:pt x="35" y="158"/>
                      <a:pt x="35" y="87"/>
                      <a:pt x="58" y="39"/>
                    </a:cubicBezTo>
                    <a:cubicBezTo>
                      <a:pt x="42" y="32"/>
                      <a:pt x="200" y="8"/>
                      <a:pt x="239" y="0"/>
                    </a:cubicBezTo>
                    <a:cubicBezTo>
                      <a:pt x="263" y="-8"/>
                      <a:pt x="397" y="173"/>
                      <a:pt x="318" y="283"/>
                    </a:cubicBezTo>
                    <a:cubicBezTo>
                      <a:pt x="310" y="394"/>
                      <a:pt x="295" y="511"/>
                      <a:pt x="247" y="622"/>
                    </a:cubicBezTo>
                    <a:cubicBezTo>
                      <a:pt x="255" y="661"/>
                      <a:pt x="239" y="677"/>
                      <a:pt x="263" y="748"/>
                    </a:cubicBezTo>
                    <a:cubicBezTo>
                      <a:pt x="279" y="819"/>
                      <a:pt x="295" y="984"/>
                      <a:pt x="279" y="1055"/>
                    </a:cubicBezTo>
                    <a:cubicBezTo>
                      <a:pt x="318" y="1126"/>
                      <a:pt x="302" y="1173"/>
                      <a:pt x="295" y="1236"/>
                    </a:cubicBezTo>
                    <a:cubicBezTo>
                      <a:pt x="286" y="1299"/>
                      <a:pt x="168" y="1299"/>
                      <a:pt x="97" y="1283"/>
                    </a:cubicBezTo>
                    <a:cubicBezTo>
                      <a:pt x="66" y="1267"/>
                      <a:pt x="50" y="1188"/>
                      <a:pt x="81" y="1117"/>
                    </a:cubicBezTo>
                    <a:cubicBezTo>
                      <a:pt x="74" y="1008"/>
                      <a:pt x="42" y="827"/>
                      <a:pt x="19" y="740"/>
                    </a:cubicBezTo>
                    <a:cubicBezTo>
                      <a:pt x="-13" y="638"/>
                      <a:pt x="3" y="630"/>
                      <a:pt x="11" y="559"/>
                    </a:cubicBezTo>
                    <a:cubicBezTo>
                      <a:pt x="35" y="401"/>
                      <a:pt x="27" y="244"/>
                      <a:pt x="27" y="2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8510640" y="2910162"/>
                <a:ext cx="328364" cy="900277"/>
              </a:xfrm>
              <a:custGeom>
                <a:avLst/>
                <a:gdLst/>
                <a:ahLst/>
                <a:cxnLst/>
                <a:rect l="l" t="t" r="r" b="b"/>
                <a:pathLst>
                  <a:path w="515" h="1412" extrusionOk="0">
                    <a:moveTo>
                      <a:pt x="70" y="314"/>
                    </a:moveTo>
                    <a:lnTo>
                      <a:pt x="70" y="314"/>
                    </a:lnTo>
                    <a:cubicBezTo>
                      <a:pt x="78" y="259"/>
                      <a:pt x="102" y="133"/>
                      <a:pt x="118" y="86"/>
                    </a:cubicBezTo>
                    <a:cubicBezTo>
                      <a:pt x="110" y="78"/>
                      <a:pt x="424" y="-9"/>
                      <a:pt x="424" y="0"/>
                    </a:cubicBezTo>
                    <a:cubicBezTo>
                      <a:pt x="527" y="110"/>
                      <a:pt x="551" y="267"/>
                      <a:pt x="448" y="338"/>
                    </a:cubicBezTo>
                    <a:cubicBezTo>
                      <a:pt x="448" y="338"/>
                      <a:pt x="424" y="558"/>
                      <a:pt x="259" y="708"/>
                    </a:cubicBezTo>
                    <a:cubicBezTo>
                      <a:pt x="275" y="747"/>
                      <a:pt x="259" y="857"/>
                      <a:pt x="275" y="905"/>
                    </a:cubicBezTo>
                    <a:cubicBezTo>
                      <a:pt x="283" y="983"/>
                      <a:pt x="314" y="1101"/>
                      <a:pt x="275" y="1156"/>
                    </a:cubicBezTo>
                    <a:cubicBezTo>
                      <a:pt x="314" y="1235"/>
                      <a:pt x="291" y="1313"/>
                      <a:pt x="291" y="1369"/>
                    </a:cubicBezTo>
                    <a:cubicBezTo>
                      <a:pt x="283" y="1432"/>
                      <a:pt x="94" y="1416"/>
                      <a:pt x="70" y="1385"/>
                    </a:cubicBezTo>
                    <a:cubicBezTo>
                      <a:pt x="31" y="1322"/>
                      <a:pt x="39" y="1290"/>
                      <a:pt x="63" y="1219"/>
                    </a:cubicBezTo>
                    <a:cubicBezTo>
                      <a:pt x="23" y="1140"/>
                      <a:pt x="31" y="1094"/>
                      <a:pt x="16" y="1014"/>
                    </a:cubicBezTo>
                    <a:cubicBezTo>
                      <a:pt x="-16" y="912"/>
                      <a:pt x="7" y="731"/>
                      <a:pt x="23" y="661"/>
                    </a:cubicBezTo>
                    <a:cubicBezTo>
                      <a:pt x="47" y="503"/>
                      <a:pt x="70" y="346"/>
                      <a:pt x="70" y="3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8545708" y="2473411"/>
                <a:ext cx="346217" cy="56745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90" extrusionOk="0">
                    <a:moveTo>
                      <a:pt x="196" y="79"/>
                    </a:moveTo>
                    <a:lnTo>
                      <a:pt x="196" y="79"/>
                    </a:lnTo>
                    <a:cubicBezTo>
                      <a:pt x="314" y="23"/>
                      <a:pt x="354" y="-40"/>
                      <a:pt x="433" y="31"/>
                    </a:cubicBezTo>
                    <a:cubicBezTo>
                      <a:pt x="487" y="79"/>
                      <a:pt x="496" y="259"/>
                      <a:pt x="487" y="338"/>
                    </a:cubicBezTo>
                    <a:cubicBezTo>
                      <a:pt x="480" y="393"/>
                      <a:pt x="464" y="503"/>
                      <a:pt x="472" y="606"/>
                    </a:cubicBezTo>
                    <a:cubicBezTo>
                      <a:pt x="519" y="669"/>
                      <a:pt x="535" y="724"/>
                      <a:pt x="543" y="755"/>
                    </a:cubicBezTo>
                    <a:cubicBezTo>
                      <a:pt x="503" y="802"/>
                      <a:pt x="330" y="889"/>
                      <a:pt x="228" y="889"/>
                    </a:cubicBezTo>
                    <a:cubicBezTo>
                      <a:pt x="118" y="889"/>
                      <a:pt x="55" y="897"/>
                      <a:pt x="15" y="865"/>
                    </a:cubicBezTo>
                    <a:cubicBezTo>
                      <a:pt x="15" y="779"/>
                      <a:pt x="39" y="692"/>
                      <a:pt x="31" y="645"/>
                    </a:cubicBezTo>
                    <a:cubicBezTo>
                      <a:pt x="23" y="503"/>
                      <a:pt x="0" y="393"/>
                      <a:pt x="0" y="298"/>
                    </a:cubicBezTo>
                    <a:cubicBezTo>
                      <a:pt x="-8" y="181"/>
                      <a:pt x="55" y="149"/>
                      <a:pt x="196" y="7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8631146" y="2904424"/>
                <a:ext cx="165138" cy="58021"/>
              </a:xfrm>
              <a:custGeom>
                <a:avLst/>
                <a:gdLst/>
                <a:ahLst/>
                <a:cxnLst/>
                <a:rect l="l" t="t" r="r" b="b"/>
                <a:pathLst>
                  <a:path w="259" h="91" extrusionOk="0">
                    <a:moveTo>
                      <a:pt x="259" y="0"/>
                    </a:moveTo>
                    <a:lnTo>
                      <a:pt x="259" y="0"/>
                    </a:lnTo>
                    <a:cubicBezTo>
                      <a:pt x="259" y="0"/>
                      <a:pt x="180" y="79"/>
                      <a:pt x="102" y="87"/>
                    </a:cubicBezTo>
                    <a:cubicBezTo>
                      <a:pt x="31" y="95"/>
                      <a:pt x="0" y="87"/>
                      <a:pt x="0" y="87"/>
                    </a:cubicBezTo>
                    <a:cubicBezTo>
                      <a:pt x="0" y="87"/>
                      <a:pt x="47" y="48"/>
                      <a:pt x="110" y="40"/>
                    </a:cubicBezTo>
                    <a:cubicBezTo>
                      <a:pt x="164" y="32"/>
                      <a:pt x="259" y="0"/>
                      <a:pt x="2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8274091" y="2326765"/>
                <a:ext cx="133258" cy="19127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00" extrusionOk="0">
                    <a:moveTo>
                      <a:pt x="190" y="277"/>
                    </a:moveTo>
                    <a:lnTo>
                      <a:pt x="190" y="277"/>
                    </a:lnTo>
                    <a:cubicBezTo>
                      <a:pt x="190" y="277"/>
                      <a:pt x="190" y="167"/>
                      <a:pt x="205" y="120"/>
                    </a:cubicBezTo>
                    <a:cubicBezTo>
                      <a:pt x="221" y="49"/>
                      <a:pt x="182" y="65"/>
                      <a:pt x="166" y="95"/>
                    </a:cubicBezTo>
                    <a:cubicBezTo>
                      <a:pt x="150" y="120"/>
                      <a:pt x="143" y="151"/>
                      <a:pt x="127" y="111"/>
                    </a:cubicBezTo>
                    <a:cubicBezTo>
                      <a:pt x="119" y="72"/>
                      <a:pt x="72" y="-14"/>
                      <a:pt x="24" y="1"/>
                    </a:cubicBezTo>
                    <a:cubicBezTo>
                      <a:pt x="17" y="1"/>
                      <a:pt x="9" y="1"/>
                      <a:pt x="9" y="17"/>
                    </a:cubicBezTo>
                    <a:cubicBezTo>
                      <a:pt x="1" y="25"/>
                      <a:pt x="1" y="49"/>
                      <a:pt x="1" y="72"/>
                    </a:cubicBezTo>
                    <a:cubicBezTo>
                      <a:pt x="-7" y="111"/>
                      <a:pt x="17" y="159"/>
                      <a:pt x="32" y="190"/>
                    </a:cubicBezTo>
                    <a:cubicBezTo>
                      <a:pt x="48" y="238"/>
                      <a:pt x="119" y="300"/>
                      <a:pt x="119" y="300"/>
                    </a:cubicBezTo>
                    <a:lnTo>
                      <a:pt x="190" y="277"/>
                    </a:lnTo>
                    <a:close/>
                  </a:path>
                </a:pathLst>
              </a:custGeom>
              <a:solidFill>
                <a:srgbClr val="FFC8B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3"/>
              <p:cNvSpPr/>
              <p:nvPr/>
            </p:nvSpPr>
            <p:spPr>
              <a:xfrm>
                <a:off x="8334663" y="2475962"/>
                <a:ext cx="356418" cy="329634"/>
              </a:xfrm>
              <a:custGeom>
                <a:avLst/>
                <a:gdLst/>
                <a:ahLst/>
                <a:cxnLst/>
                <a:rect l="l" t="t" r="r" b="b"/>
                <a:pathLst>
                  <a:path w="559" h="517" extrusionOk="0">
                    <a:moveTo>
                      <a:pt x="512" y="153"/>
                    </a:moveTo>
                    <a:lnTo>
                      <a:pt x="512" y="153"/>
                    </a:lnTo>
                    <a:cubicBezTo>
                      <a:pt x="481" y="114"/>
                      <a:pt x="441" y="98"/>
                      <a:pt x="386" y="137"/>
                    </a:cubicBezTo>
                    <a:cubicBezTo>
                      <a:pt x="378" y="145"/>
                      <a:pt x="354" y="169"/>
                      <a:pt x="315" y="216"/>
                    </a:cubicBezTo>
                    <a:cubicBezTo>
                      <a:pt x="221" y="248"/>
                      <a:pt x="142" y="350"/>
                      <a:pt x="142" y="350"/>
                    </a:cubicBezTo>
                    <a:cubicBezTo>
                      <a:pt x="142" y="350"/>
                      <a:pt x="103" y="130"/>
                      <a:pt x="95" y="43"/>
                    </a:cubicBezTo>
                    <a:cubicBezTo>
                      <a:pt x="39" y="-12"/>
                      <a:pt x="16" y="-12"/>
                      <a:pt x="0" y="27"/>
                    </a:cubicBezTo>
                    <a:cubicBezTo>
                      <a:pt x="8" y="98"/>
                      <a:pt x="8" y="208"/>
                      <a:pt x="0" y="334"/>
                    </a:cubicBezTo>
                    <a:cubicBezTo>
                      <a:pt x="0" y="397"/>
                      <a:pt x="24" y="436"/>
                      <a:pt x="32" y="467"/>
                    </a:cubicBezTo>
                    <a:cubicBezTo>
                      <a:pt x="48" y="499"/>
                      <a:pt x="63" y="523"/>
                      <a:pt x="126" y="515"/>
                    </a:cubicBezTo>
                    <a:cubicBezTo>
                      <a:pt x="189" y="515"/>
                      <a:pt x="346" y="492"/>
                      <a:pt x="386" y="452"/>
                    </a:cubicBezTo>
                    <a:cubicBezTo>
                      <a:pt x="410" y="483"/>
                      <a:pt x="433" y="508"/>
                      <a:pt x="472" y="499"/>
                    </a:cubicBezTo>
                    <a:cubicBezTo>
                      <a:pt x="512" y="499"/>
                      <a:pt x="559" y="428"/>
                      <a:pt x="559" y="358"/>
                    </a:cubicBezTo>
                    <a:cubicBezTo>
                      <a:pt x="559" y="279"/>
                      <a:pt x="543" y="192"/>
                      <a:pt x="512" y="153"/>
                    </a:cubicBezTo>
                    <a:close/>
                  </a:path>
                </a:pathLst>
              </a:custGeom>
              <a:solidFill>
                <a:srgbClr val="FFC8B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33"/>
              <p:cNvSpPr/>
              <p:nvPr/>
            </p:nvSpPr>
            <p:spPr>
              <a:xfrm>
                <a:off x="8546983" y="2261731"/>
                <a:ext cx="204670" cy="271613"/>
              </a:xfrm>
              <a:custGeom>
                <a:avLst/>
                <a:gdLst/>
                <a:ahLst/>
                <a:cxnLst/>
                <a:rect l="l" t="t" r="r" b="b"/>
                <a:pathLst>
                  <a:path w="321" h="426" extrusionOk="0">
                    <a:moveTo>
                      <a:pt x="139" y="324"/>
                    </a:moveTo>
                    <a:lnTo>
                      <a:pt x="139" y="324"/>
                    </a:lnTo>
                    <a:cubicBezTo>
                      <a:pt x="210" y="426"/>
                      <a:pt x="210" y="426"/>
                      <a:pt x="210" y="426"/>
                    </a:cubicBezTo>
                    <a:cubicBezTo>
                      <a:pt x="265" y="418"/>
                      <a:pt x="281" y="411"/>
                      <a:pt x="321" y="363"/>
                    </a:cubicBezTo>
                    <a:cubicBezTo>
                      <a:pt x="305" y="340"/>
                      <a:pt x="257" y="292"/>
                      <a:pt x="289" y="229"/>
                    </a:cubicBezTo>
                    <a:cubicBezTo>
                      <a:pt x="321" y="182"/>
                      <a:pt x="305" y="135"/>
                      <a:pt x="273" y="72"/>
                    </a:cubicBezTo>
                    <a:cubicBezTo>
                      <a:pt x="234" y="9"/>
                      <a:pt x="148" y="-15"/>
                      <a:pt x="77" y="9"/>
                    </a:cubicBezTo>
                    <a:cubicBezTo>
                      <a:pt x="68" y="9"/>
                      <a:pt x="21" y="24"/>
                      <a:pt x="6" y="80"/>
                    </a:cubicBezTo>
                    <a:cubicBezTo>
                      <a:pt x="-2" y="135"/>
                      <a:pt x="-10" y="277"/>
                      <a:pt x="29" y="316"/>
                    </a:cubicBezTo>
                    <a:cubicBezTo>
                      <a:pt x="61" y="340"/>
                      <a:pt x="108" y="324"/>
                      <a:pt x="139" y="324"/>
                    </a:cubicBezTo>
                    <a:close/>
                  </a:path>
                </a:pathLst>
              </a:custGeom>
              <a:solidFill>
                <a:srgbClr val="FFC9B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33"/>
              <p:cNvSpPr/>
              <p:nvPr/>
            </p:nvSpPr>
            <p:spPr>
              <a:xfrm>
                <a:off x="8543158" y="2220287"/>
                <a:ext cx="212958" cy="313057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91" extrusionOk="0">
                    <a:moveTo>
                      <a:pt x="43" y="34"/>
                    </a:moveTo>
                    <a:lnTo>
                      <a:pt x="43" y="34"/>
                    </a:lnTo>
                    <a:cubicBezTo>
                      <a:pt x="43" y="34"/>
                      <a:pt x="67" y="-13"/>
                      <a:pt x="161" y="3"/>
                    </a:cubicBezTo>
                    <a:cubicBezTo>
                      <a:pt x="263" y="11"/>
                      <a:pt x="327" y="50"/>
                      <a:pt x="334" y="113"/>
                    </a:cubicBezTo>
                    <a:cubicBezTo>
                      <a:pt x="334" y="184"/>
                      <a:pt x="295" y="310"/>
                      <a:pt x="295" y="334"/>
                    </a:cubicBezTo>
                    <a:cubicBezTo>
                      <a:pt x="311" y="381"/>
                      <a:pt x="334" y="412"/>
                      <a:pt x="334" y="412"/>
                    </a:cubicBezTo>
                    <a:cubicBezTo>
                      <a:pt x="334" y="412"/>
                      <a:pt x="279" y="476"/>
                      <a:pt x="256" y="483"/>
                    </a:cubicBezTo>
                    <a:cubicBezTo>
                      <a:pt x="232" y="491"/>
                      <a:pt x="138" y="491"/>
                      <a:pt x="138" y="491"/>
                    </a:cubicBezTo>
                    <a:cubicBezTo>
                      <a:pt x="138" y="491"/>
                      <a:pt x="138" y="444"/>
                      <a:pt x="129" y="412"/>
                    </a:cubicBezTo>
                    <a:cubicBezTo>
                      <a:pt x="83" y="428"/>
                      <a:pt x="35" y="420"/>
                      <a:pt x="12" y="365"/>
                    </a:cubicBezTo>
                    <a:cubicBezTo>
                      <a:pt x="-4" y="302"/>
                      <a:pt x="4" y="262"/>
                      <a:pt x="4" y="262"/>
                    </a:cubicBezTo>
                    <a:cubicBezTo>
                      <a:pt x="4" y="262"/>
                      <a:pt x="35" y="294"/>
                      <a:pt x="67" y="262"/>
                    </a:cubicBezTo>
                    <a:cubicBezTo>
                      <a:pt x="98" y="232"/>
                      <a:pt x="4" y="168"/>
                      <a:pt x="4" y="168"/>
                    </a:cubicBezTo>
                    <a:cubicBezTo>
                      <a:pt x="4" y="168"/>
                      <a:pt x="-20" y="66"/>
                      <a:pt x="43" y="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33"/>
              <p:cNvSpPr/>
              <p:nvPr/>
            </p:nvSpPr>
            <p:spPr>
              <a:xfrm>
                <a:off x="8321911" y="2516768"/>
                <a:ext cx="380647" cy="31752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498" extrusionOk="0">
                    <a:moveTo>
                      <a:pt x="123" y="11"/>
                    </a:moveTo>
                    <a:lnTo>
                      <a:pt x="123" y="11"/>
                    </a:lnTo>
                    <a:cubicBezTo>
                      <a:pt x="59" y="-21"/>
                      <a:pt x="4" y="26"/>
                      <a:pt x="4" y="26"/>
                    </a:cubicBezTo>
                    <a:cubicBezTo>
                      <a:pt x="4" y="26"/>
                      <a:pt x="-12" y="191"/>
                      <a:pt x="20" y="341"/>
                    </a:cubicBezTo>
                    <a:cubicBezTo>
                      <a:pt x="36" y="428"/>
                      <a:pt x="68" y="459"/>
                      <a:pt x="91" y="483"/>
                    </a:cubicBezTo>
                    <a:cubicBezTo>
                      <a:pt x="107" y="498"/>
                      <a:pt x="138" y="498"/>
                      <a:pt x="170" y="498"/>
                    </a:cubicBezTo>
                    <a:cubicBezTo>
                      <a:pt x="209" y="498"/>
                      <a:pt x="296" y="498"/>
                      <a:pt x="335" y="483"/>
                    </a:cubicBezTo>
                    <a:cubicBezTo>
                      <a:pt x="398" y="467"/>
                      <a:pt x="398" y="451"/>
                      <a:pt x="398" y="451"/>
                    </a:cubicBezTo>
                    <a:cubicBezTo>
                      <a:pt x="398" y="451"/>
                      <a:pt x="469" y="546"/>
                      <a:pt x="555" y="435"/>
                    </a:cubicBezTo>
                    <a:cubicBezTo>
                      <a:pt x="642" y="325"/>
                      <a:pt x="579" y="66"/>
                      <a:pt x="501" y="34"/>
                    </a:cubicBezTo>
                    <a:cubicBezTo>
                      <a:pt x="421" y="2"/>
                      <a:pt x="327" y="128"/>
                      <a:pt x="327" y="128"/>
                    </a:cubicBezTo>
                    <a:cubicBezTo>
                      <a:pt x="186" y="246"/>
                      <a:pt x="186" y="246"/>
                      <a:pt x="186" y="246"/>
                    </a:cubicBezTo>
                    <a:cubicBezTo>
                      <a:pt x="186" y="246"/>
                      <a:pt x="162" y="81"/>
                      <a:pt x="123" y="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8615844" y="2447270"/>
                <a:ext cx="207220" cy="162585"/>
              </a:xfrm>
              <a:custGeom>
                <a:avLst/>
                <a:gdLst/>
                <a:ahLst/>
                <a:cxnLst/>
                <a:rect l="l" t="t" r="r" b="b"/>
                <a:pathLst>
                  <a:path w="325" h="255" extrusionOk="0">
                    <a:moveTo>
                      <a:pt x="0" y="151"/>
                    </a:moveTo>
                    <a:lnTo>
                      <a:pt x="0" y="151"/>
                    </a:lnTo>
                    <a:cubicBezTo>
                      <a:pt x="0" y="151"/>
                      <a:pt x="8" y="104"/>
                      <a:pt x="31" y="95"/>
                    </a:cubicBezTo>
                    <a:cubicBezTo>
                      <a:pt x="63" y="88"/>
                      <a:pt x="126" y="64"/>
                      <a:pt x="157" y="40"/>
                    </a:cubicBezTo>
                    <a:cubicBezTo>
                      <a:pt x="181" y="17"/>
                      <a:pt x="188" y="1"/>
                      <a:pt x="188" y="1"/>
                    </a:cubicBezTo>
                    <a:cubicBezTo>
                      <a:pt x="188" y="1"/>
                      <a:pt x="220" y="-7"/>
                      <a:pt x="268" y="17"/>
                    </a:cubicBezTo>
                    <a:cubicBezTo>
                      <a:pt x="307" y="33"/>
                      <a:pt x="331" y="151"/>
                      <a:pt x="323" y="198"/>
                    </a:cubicBezTo>
                    <a:cubicBezTo>
                      <a:pt x="307" y="245"/>
                      <a:pt x="291" y="269"/>
                      <a:pt x="268" y="245"/>
                    </a:cubicBezTo>
                    <a:cubicBezTo>
                      <a:pt x="236" y="229"/>
                      <a:pt x="173" y="151"/>
                      <a:pt x="173" y="151"/>
                    </a:cubicBezTo>
                    <a:cubicBezTo>
                      <a:pt x="165" y="143"/>
                      <a:pt x="86" y="159"/>
                      <a:pt x="47" y="159"/>
                    </a:cubicBezTo>
                    <a:cubicBezTo>
                      <a:pt x="15" y="159"/>
                      <a:pt x="0" y="151"/>
                      <a:pt x="0" y="1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8146572" y="3618528"/>
                <a:ext cx="409339" cy="455877"/>
              </a:xfrm>
              <a:custGeom>
                <a:avLst/>
                <a:gdLst/>
                <a:ahLst/>
                <a:cxnLst/>
                <a:rect l="l" t="t" r="r" b="b"/>
                <a:pathLst>
                  <a:path w="642" h="715" extrusionOk="0">
                    <a:moveTo>
                      <a:pt x="437" y="38"/>
                    </a:moveTo>
                    <a:lnTo>
                      <a:pt x="437" y="38"/>
                    </a:lnTo>
                    <a:cubicBezTo>
                      <a:pt x="334" y="-33"/>
                      <a:pt x="193" y="-2"/>
                      <a:pt x="130" y="100"/>
                    </a:cubicBezTo>
                    <a:cubicBezTo>
                      <a:pt x="106" y="132"/>
                      <a:pt x="90" y="163"/>
                      <a:pt x="83" y="202"/>
                    </a:cubicBezTo>
                    <a:cubicBezTo>
                      <a:pt x="4" y="431"/>
                      <a:pt x="-59" y="620"/>
                      <a:pt x="90" y="620"/>
                    </a:cubicBezTo>
                    <a:cubicBezTo>
                      <a:pt x="145" y="683"/>
                      <a:pt x="240" y="738"/>
                      <a:pt x="405" y="706"/>
                    </a:cubicBezTo>
                    <a:cubicBezTo>
                      <a:pt x="523" y="738"/>
                      <a:pt x="539" y="635"/>
                      <a:pt x="539" y="635"/>
                    </a:cubicBezTo>
                    <a:cubicBezTo>
                      <a:pt x="539" y="635"/>
                      <a:pt x="634" y="644"/>
                      <a:pt x="641" y="589"/>
                    </a:cubicBezTo>
                    <a:cubicBezTo>
                      <a:pt x="649" y="525"/>
                      <a:pt x="594" y="274"/>
                      <a:pt x="539" y="156"/>
                    </a:cubicBezTo>
                    <a:cubicBezTo>
                      <a:pt x="523" y="108"/>
                      <a:pt x="476" y="69"/>
                      <a:pt x="437" y="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8145934" y="3642756"/>
                <a:ext cx="409977" cy="431648"/>
              </a:xfrm>
              <a:custGeom>
                <a:avLst/>
                <a:gdLst/>
                <a:ahLst/>
                <a:cxnLst/>
                <a:rect l="l" t="t" r="r" b="b"/>
                <a:pathLst>
                  <a:path w="643" h="677" extrusionOk="0">
                    <a:moveTo>
                      <a:pt x="540" y="118"/>
                    </a:moveTo>
                    <a:lnTo>
                      <a:pt x="540" y="118"/>
                    </a:lnTo>
                    <a:cubicBezTo>
                      <a:pt x="524" y="70"/>
                      <a:pt x="477" y="31"/>
                      <a:pt x="438" y="0"/>
                    </a:cubicBezTo>
                    <a:lnTo>
                      <a:pt x="438" y="0"/>
                    </a:lnTo>
                    <a:cubicBezTo>
                      <a:pt x="508" y="134"/>
                      <a:pt x="533" y="307"/>
                      <a:pt x="493" y="417"/>
                    </a:cubicBezTo>
                    <a:cubicBezTo>
                      <a:pt x="414" y="606"/>
                      <a:pt x="162" y="653"/>
                      <a:pt x="75" y="456"/>
                    </a:cubicBezTo>
                    <a:cubicBezTo>
                      <a:pt x="52" y="448"/>
                      <a:pt x="29" y="440"/>
                      <a:pt x="5" y="424"/>
                    </a:cubicBezTo>
                    <a:cubicBezTo>
                      <a:pt x="-11" y="519"/>
                      <a:pt x="5" y="582"/>
                      <a:pt x="91" y="582"/>
                    </a:cubicBezTo>
                    <a:cubicBezTo>
                      <a:pt x="146" y="645"/>
                      <a:pt x="241" y="700"/>
                      <a:pt x="406" y="668"/>
                    </a:cubicBezTo>
                    <a:cubicBezTo>
                      <a:pt x="524" y="700"/>
                      <a:pt x="540" y="597"/>
                      <a:pt x="540" y="597"/>
                    </a:cubicBezTo>
                    <a:cubicBezTo>
                      <a:pt x="540" y="597"/>
                      <a:pt x="635" y="606"/>
                      <a:pt x="642" y="551"/>
                    </a:cubicBezTo>
                    <a:cubicBezTo>
                      <a:pt x="650" y="487"/>
                      <a:pt x="595" y="236"/>
                      <a:pt x="540" y="118"/>
                    </a:cubicBezTo>
                    <a:close/>
                  </a:path>
                </a:pathLst>
              </a:custGeom>
              <a:solidFill>
                <a:srgbClr val="2D3344">
                  <a:alpha val="1500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3"/>
              <p:cNvSpPr/>
              <p:nvPr/>
            </p:nvSpPr>
            <p:spPr>
              <a:xfrm>
                <a:off x="8279830" y="3496110"/>
                <a:ext cx="161950" cy="176612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77" extrusionOk="0">
                    <a:moveTo>
                      <a:pt x="63" y="237"/>
                    </a:moveTo>
                    <a:lnTo>
                      <a:pt x="63" y="237"/>
                    </a:lnTo>
                    <a:cubicBezTo>
                      <a:pt x="63" y="237"/>
                      <a:pt x="31" y="175"/>
                      <a:pt x="15" y="111"/>
                    </a:cubicBezTo>
                    <a:cubicBezTo>
                      <a:pt x="0" y="48"/>
                      <a:pt x="0" y="25"/>
                      <a:pt x="0" y="25"/>
                    </a:cubicBezTo>
                    <a:cubicBezTo>
                      <a:pt x="0" y="25"/>
                      <a:pt x="54" y="-7"/>
                      <a:pt x="79" y="1"/>
                    </a:cubicBezTo>
                    <a:cubicBezTo>
                      <a:pt x="110" y="9"/>
                      <a:pt x="110" y="48"/>
                      <a:pt x="110" y="48"/>
                    </a:cubicBezTo>
                    <a:cubicBezTo>
                      <a:pt x="110" y="48"/>
                      <a:pt x="134" y="33"/>
                      <a:pt x="181" y="48"/>
                    </a:cubicBezTo>
                    <a:cubicBezTo>
                      <a:pt x="220" y="56"/>
                      <a:pt x="181" y="104"/>
                      <a:pt x="181" y="104"/>
                    </a:cubicBezTo>
                    <a:cubicBezTo>
                      <a:pt x="181" y="104"/>
                      <a:pt x="267" y="135"/>
                      <a:pt x="252" y="166"/>
                    </a:cubicBezTo>
                    <a:cubicBezTo>
                      <a:pt x="236" y="198"/>
                      <a:pt x="157" y="348"/>
                      <a:pt x="63" y="2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3"/>
              <p:cNvSpPr/>
              <p:nvPr/>
            </p:nvSpPr>
            <p:spPr>
              <a:xfrm>
                <a:off x="8279830" y="3496110"/>
                <a:ext cx="161950" cy="12560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97" extrusionOk="0">
                    <a:moveTo>
                      <a:pt x="118" y="127"/>
                    </a:moveTo>
                    <a:lnTo>
                      <a:pt x="118" y="127"/>
                    </a:lnTo>
                    <a:cubicBezTo>
                      <a:pt x="118" y="127"/>
                      <a:pt x="31" y="175"/>
                      <a:pt x="15" y="111"/>
                    </a:cubicBezTo>
                    <a:cubicBezTo>
                      <a:pt x="0" y="48"/>
                      <a:pt x="0" y="25"/>
                      <a:pt x="0" y="25"/>
                    </a:cubicBezTo>
                    <a:cubicBezTo>
                      <a:pt x="0" y="25"/>
                      <a:pt x="54" y="-7"/>
                      <a:pt x="79" y="1"/>
                    </a:cubicBezTo>
                    <a:cubicBezTo>
                      <a:pt x="110" y="9"/>
                      <a:pt x="110" y="48"/>
                      <a:pt x="110" y="48"/>
                    </a:cubicBezTo>
                    <a:cubicBezTo>
                      <a:pt x="110" y="48"/>
                      <a:pt x="134" y="33"/>
                      <a:pt x="181" y="48"/>
                    </a:cubicBezTo>
                    <a:cubicBezTo>
                      <a:pt x="220" y="56"/>
                      <a:pt x="181" y="104"/>
                      <a:pt x="181" y="104"/>
                    </a:cubicBezTo>
                    <a:cubicBezTo>
                      <a:pt x="181" y="104"/>
                      <a:pt x="267" y="135"/>
                      <a:pt x="252" y="166"/>
                    </a:cubicBezTo>
                    <a:cubicBezTo>
                      <a:pt x="236" y="198"/>
                      <a:pt x="204" y="230"/>
                      <a:pt x="118" y="127"/>
                    </a:cubicBezTo>
                    <a:close/>
                  </a:path>
                </a:pathLst>
              </a:custGeom>
              <a:solidFill>
                <a:srgbClr val="2D3344">
                  <a:alpha val="15000"/>
                </a:srgbClr>
              </a:solidFill>
              <a:ln>
                <a:noFill/>
              </a:ln>
            </p:spPr>
            <p:txBody>
              <a:bodyPr spcFirstLastPara="1" wrap="square" lIns="90000" tIns="25900" rIns="90000" bIns="259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3"/>
              <p:cNvSpPr/>
              <p:nvPr/>
            </p:nvSpPr>
            <p:spPr>
              <a:xfrm>
                <a:off x="7878142" y="3938599"/>
                <a:ext cx="246114" cy="14027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220" extrusionOk="0">
                    <a:moveTo>
                      <a:pt x="0" y="78"/>
                    </a:moveTo>
                    <a:lnTo>
                      <a:pt x="244" y="220"/>
                    </a:lnTo>
                    <a:lnTo>
                      <a:pt x="386" y="142"/>
                    </a:lnTo>
                    <a:lnTo>
                      <a:pt x="134" y="0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3"/>
              <p:cNvSpPr/>
              <p:nvPr/>
            </p:nvSpPr>
            <p:spPr>
              <a:xfrm>
                <a:off x="7878142" y="3988332"/>
                <a:ext cx="155574" cy="10584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66" extrusionOk="0">
                    <a:moveTo>
                      <a:pt x="244" y="142"/>
                    </a:moveTo>
                    <a:lnTo>
                      <a:pt x="244" y="166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244" y="1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14750" rIns="90000" bIns="14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3"/>
              <p:cNvSpPr/>
              <p:nvPr/>
            </p:nvSpPr>
            <p:spPr>
              <a:xfrm>
                <a:off x="8033717" y="4029137"/>
                <a:ext cx="90539" cy="65034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02" extrusionOk="0">
                    <a:moveTo>
                      <a:pt x="142" y="0"/>
                    </a:moveTo>
                    <a:lnTo>
                      <a:pt x="142" y="23"/>
                    </a:lnTo>
                    <a:lnTo>
                      <a:pt x="0" y="102"/>
                    </a:lnTo>
                    <a:lnTo>
                      <a:pt x="0" y="7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7938077" y="3867827"/>
                <a:ext cx="116043" cy="181076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84" extrusionOk="0">
                    <a:moveTo>
                      <a:pt x="0" y="0"/>
                    </a:moveTo>
                    <a:lnTo>
                      <a:pt x="0" y="182"/>
                    </a:lnTo>
                    <a:lnTo>
                      <a:pt x="182" y="284"/>
                    </a:lnTo>
                    <a:lnTo>
                      <a:pt x="182" y="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8054120" y="3923297"/>
                <a:ext cx="9564" cy="12560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97" extrusionOk="0">
                    <a:moveTo>
                      <a:pt x="0" y="197"/>
                    </a:moveTo>
                    <a:lnTo>
                      <a:pt x="15" y="189"/>
                    </a:lnTo>
                    <a:lnTo>
                      <a:pt x="15" y="0"/>
                    </a:lnTo>
                    <a:lnTo>
                      <a:pt x="0" y="16"/>
                    </a:lnTo>
                    <a:lnTo>
                      <a:pt x="0" y="1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5900" rIns="90000" bIns="259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7808007" y="3522251"/>
                <a:ext cx="381285" cy="521549"/>
              </a:xfrm>
              <a:custGeom>
                <a:avLst/>
                <a:gdLst/>
                <a:ahLst/>
                <a:cxnLst/>
                <a:rect l="l" t="t" r="r" b="b"/>
                <a:pathLst>
                  <a:path w="598" h="818" extrusionOk="0">
                    <a:moveTo>
                      <a:pt x="598" y="818"/>
                    </a:moveTo>
                    <a:lnTo>
                      <a:pt x="598" y="346"/>
                    </a:lnTo>
                    <a:lnTo>
                      <a:pt x="0" y="0"/>
                    </a:lnTo>
                    <a:lnTo>
                      <a:pt x="0" y="472"/>
                    </a:lnTo>
                    <a:lnTo>
                      <a:pt x="598" y="8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8189291" y="3728194"/>
                <a:ext cx="30605" cy="315607"/>
              </a:xfrm>
              <a:custGeom>
                <a:avLst/>
                <a:gdLst/>
                <a:ahLst/>
                <a:cxnLst/>
                <a:rect l="l" t="t" r="r" b="b"/>
                <a:pathLst>
                  <a:path w="48" h="495" extrusionOk="0">
                    <a:moveTo>
                      <a:pt x="0" y="23"/>
                    </a:moveTo>
                    <a:lnTo>
                      <a:pt x="48" y="0"/>
                    </a:lnTo>
                    <a:lnTo>
                      <a:pt x="48" y="472"/>
                    </a:lnTo>
                    <a:lnTo>
                      <a:pt x="0" y="495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3"/>
              <p:cNvSpPr/>
              <p:nvPr/>
            </p:nvSpPr>
            <p:spPr>
              <a:xfrm>
                <a:off x="7808007" y="3506949"/>
                <a:ext cx="411890" cy="23590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370" extrusionOk="0">
                    <a:moveTo>
                      <a:pt x="0" y="24"/>
                    </a:moveTo>
                    <a:lnTo>
                      <a:pt x="39" y="0"/>
                    </a:lnTo>
                    <a:lnTo>
                      <a:pt x="646" y="347"/>
                    </a:lnTo>
                    <a:lnTo>
                      <a:pt x="598" y="37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3"/>
              <p:cNvSpPr/>
              <p:nvPr/>
            </p:nvSpPr>
            <p:spPr>
              <a:xfrm>
                <a:off x="7913210" y="3908632"/>
                <a:ext cx="167689" cy="10010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57" extrusionOk="0">
                    <a:moveTo>
                      <a:pt x="212" y="157"/>
                    </a:moveTo>
                    <a:lnTo>
                      <a:pt x="212" y="157"/>
                    </a:lnTo>
                    <a:cubicBezTo>
                      <a:pt x="197" y="157"/>
                      <a:pt x="181" y="157"/>
                      <a:pt x="157" y="149"/>
                    </a:cubicBezTo>
                    <a:cubicBezTo>
                      <a:pt x="110" y="134"/>
                      <a:pt x="48" y="102"/>
                      <a:pt x="23" y="78"/>
                    </a:cubicBezTo>
                    <a:cubicBezTo>
                      <a:pt x="8" y="63"/>
                      <a:pt x="0" y="47"/>
                      <a:pt x="0" y="31"/>
                    </a:cubicBezTo>
                    <a:cubicBezTo>
                      <a:pt x="8" y="7"/>
                      <a:pt x="39" y="0"/>
                      <a:pt x="39" y="0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7"/>
                      <a:pt x="16" y="15"/>
                      <a:pt x="8" y="31"/>
                    </a:cubicBezTo>
                    <a:cubicBezTo>
                      <a:pt x="8" y="47"/>
                      <a:pt x="16" y="55"/>
                      <a:pt x="23" y="70"/>
                    </a:cubicBezTo>
                    <a:cubicBezTo>
                      <a:pt x="48" y="94"/>
                      <a:pt x="103" y="118"/>
                      <a:pt x="165" y="141"/>
                    </a:cubicBezTo>
                    <a:cubicBezTo>
                      <a:pt x="205" y="157"/>
                      <a:pt x="236" y="149"/>
                      <a:pt x="252" y="141"/>
                    </a:cubicBezTo>
                    <a:cubicBezTo>
                      <a:pt x="252" y="141"/>
                      <a:pt x="260" y="134"/>
                      <a:pt x="252" y="134"/>
                    </a:cubicBezTo>
                    <a:cubicBezTo>
                      <a:pt x="252" y="125"/>
                      <a:pt x="252" y="118"/>
                      <a:pt x="236" y="118"/>
                    </a:cubicBezTo>
                    <a:cubicBezTo>
                      <a:pt x="236" y="109"/>
                      <a:pt x="236" y="109"/>
                      <a:pt x="236" y="109"/>
                    </a:cubicBezTo>
                    <a:cubicBezTo>
                      <a:pt x="252" y="118"/>
                      <a:pt x="260" y="118"/>
                      <a:pt x="260" y="125"/>
                    </a:cubicBezTo>
                    <a:cubicBezTo>
                      <a:pt x="267" y="134"/>
                      <a:pt x="260" y="141"/>
                      <a:pt x="252" y="149"/>
                    </a:cubicBezTo>
                    <a:cubicBezTo>
                      <a:pt x="244" y="157"/>
                      <a:pt x="236" y="157"/>
                      <a:pt x="212" y="1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3"/>
              <p:cNvSpPr/>
              <p:nvPr/>
            </p:nvSpPr>
            <p:spPr>
              <a:xfrm>
                <a:off x="7913210" y="3943700"/>
                <a:ext cx="167689" cy="10010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57" extrusionOk="0">
                    <a:moveTo>
                      <a:pt x="212" y="157"/>
                    </a:moveTo>
                    <a:lnTo>
                      <a:pt x="212" y="157"/>
                    </a:lnTo>
                    <a:cubicBezTo>
                      <a:pt x="197" y="157"/>
                      <a:pt x="181" y="157"/>
                      <a:pt x="157" y="149"/>
                    </a:cubicBezTo>
                    <a:cubicBezTo>
                      <a:pt x="110" y="134"/>
                      <a:pt x="48" y="102"/>
                      <a:pt x="23" y="79"/>
                    </a:cubicBezTo>
                    <a:cubicBezTo>
                      <a:pt x="8" y="63"/>
                      <a:pt x="0" y="47"/>
                      <a:pt x="0" y="39"/>
                    </a:cubicBezTo>
                    <a:cubicBezTo>
                      <a:pt x="8" y="15"/>
                      <a:pt x="39" y="0"/>
                      <a:pt x="39" y="0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16" y="15"/>
                      <a:pt x="8" y="39"/>
                    </a:cubicBezTo>
                    <a:cubicBezTo>
                      <a:pt x="8" y="47"/>
                      <a:pt x="16" y="63"/>
                      <a:pt x="23" y="70"/>
                    </a:cubicBezTo>
                    <a:cubicBezTo>
                      <a:pt x="48" y="94"/>
                      <a:pt x="103" y="118"/>
                      <a:pt x="165" y="141"/>
                    </a:cubicBezTo>
                    <a:cubicBezTo>
                      <a:pt x="212" y="157"/>
                      <a:pt x="244" y="149"/>
                      <a:pt x="252" y="141"/>
                    </a:cubicBezTo>
                    <a:cubicBezTo>
                      <a:pt x="252" y="134"/>
                      <a:pt x="252" y="125"/>
                      <a:pt x="236" y="118"/>
                    </a:cubicBezTo>
                    <a:cubicBezTo>
                      <a:pt x="236" y="110"/>
                      <a:pt x="236" y="110"/>
                      <a:pt x="236" y="110"/>
                    </a:cubicBezTo>
                    <a:cubicBezTo>
                      <a:pt x="260" y="118"/>
                      <a:pt x="267" y="134"/>
                      <a:pt x="260" y="141"/>
                    </a:cubicBezTo>
                    <a:cubicBezTo>
                      <a:pt x="260" y="157"/>
                      <a:pt x="236" y="157"/>
                      <a:pt x="212" y="1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1500" rIns="90000" bIns="11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3"/>
              <p:cNvSpPr/>
              <p:nvPr/>
            </p:nvSpPr>
            <p:spPr>
              <a:xfrm>
                <a:off x="7853276" y="3968566"/>
                <a:ext cx="84801" cy="12050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89" extrusionOk="0">
                    <a:moveTo>
                      <a:pt x="55" y="189"/>
                    </a:moveTo>
                    <a:lnTo>
                      <a:pt x="55" y="189"/>
                    </a:lnTo>
                    <a:cubicBezTo>
                      <a:pt x="55" y="189"/>
                      <a:pt x="0" y="142"/>
                      <a:pt x="0" y="102"/>
                    </a:cubicBezTo>
                    <a:cubicBezTo>
                      <a:pt x="0" y="86"/>
                      <a:pt x="8" y="71"/>
                      <a:pt x="23" y="63"/>
                    </a:cubicBezTo>
                    <a:cubicBezTo>
                      <a:pt x="78" y="15"/>
                      <a:pt x="133" y="0"/>
                      <a:pt x="133" y="0"/>
                    </a:cubicBezTo>
                    <a:cubicBezTo>
                      <a:pt x="133" y="8"/>
                      <a:pt x="133" y="8"/>
                      <a:pt x="133" y="8"/>
                    </a:cubicBezTo>
                    <a:cubicBezTo>
                      <a:pt x="133" y="8"/>
                      <a:pt x="78" y="24"/>
                      <a:pt x="23" y="71"/>
                    </a:cubicBezTo>
                    <a:cubicBezTo>
                      <a:pt x="15" y="79"/>
                      <a:pt x="8" y="86"/>
                      <a:pt x="8" y="102"/>
                    </a:cubicBezTo>
                    <a:cubicBezTo>
                      <a:pt x="8" y="142"/>
                      <a:pt x="62" y="181"/>
                      <a:pt x="62" y="181"/>
                    </a:cubicBezTo>
                    <a:lnTo>
                      <a:pt x="55" y="1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3025" rIns="90000" bIns="23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3"/>
              <p:cNvSpPr/>
              <p:nvPr/>
            </p:nvSpPr>
            <p:spPr>
              <a:xfrm>
                <a:off x="7883243" y="4075044"/>
                <a:ext cx="23591" cy="22316"/>
              </a:xfrm>
              <a:custGeom>
                <a:avLst/>
                <a:gdLst/>
                <a:ahLst/>
                <a:cxnLst/>
                <a:rect l="l" t="t" r="r" b="b"/>
                <a:pathLst>
                  <a:path w="37" h="35" extrusionOk="0">
                    <a:moveTo>
                      <a:pt x="31" y="6"/>
                    </a:moveTo>
                    <a:lnTo>
                      <a:pt x="31" y="6"/>
                    </a:lnTo>
                    <a:cubicBezTo>
                      <a:pt x="39" y="14"/>
                      <a:pt x="39" y="30"/>
                      <a:pt x="24" y="30"/>
                    </a:cubicBezTo>
                    <a:cubicBezTo>
                      <a:pt x="15" y="37"/>
                      <a:pt x="8" y="37"/>
                      <a:pt x="0" y="30"/>
                    </a:cubicBezTo>
                    <a:cubicBezTo>
                      <a:pt x="0" y="22"/>
                      <a:pt x="0" y="6"/>
                      <a:pt x="8" y="6"/>
                    </a:cubicBezTo>
                    <a:cubicBezTo>
                      <a:pt x="15" y="-2"/>
                      <a:pt x="31" y="-2"/>
                      <a:pt x="31" y="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7884518" y="4076957"/>
                <a:ext cx="23591" cy="24228"/>
              </a:xfrm>
              <a:custGeom>
                <a:avLst/>
                <a:gdLst/>
                <a:ahLst/>
                <a:cxnLst/>
                <a:rect l="l" t="t" r="r" b="b"/>
                <a:pathLst>
                  <a:path w="37" h="38" extrusionOk="0">
                    <a:moveTo>
                      <a:pt x="37" y="11"/>
                    </a:moveTo>
                    <a:lnTo>
                      <a:pt x="37" y="11"/>
                    </a:lnTo>
                    <a:cubicBezTo>
                      <a:pt x="37" y="19"/>
                      <a:pt x="37" y="27"/>
                      <a:pt x="29" y="34"/>
                    </a:cubicBezTo>
                    <a:cubicBezTo>
                      <a:pt x="22" y="43"/>
                      <a:pt x="6" y="34"/>
                      <a:pt x="6" y="27"/>
                    </a:cubicBezTo>
                    <a:cubicBezTo>
                      <a:pt x="-2" y="19"/>
                      <a:pt x="-2" y="11"/>
                      <a:pt x="6" y="3"/>
                    </a:cubicBezTo>
                    <a:cubicBezTo>
                      <a:pt x="22" y="-5"/>
                      <a:pt x="29" y="3"/>
                      <a:pt x="37" y="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3"/>
              <p:cNvSpPr/>
              <p:nvPr/>
            </p:nvSpPr>
            <p:spPr>
              <a:xfrm>
                <a:off x="7888344" y="4094172"/>
                <a:ext cx="10202" cy="10201"/>
              </a:xfrm>
              <a:custGeom>
                <a:avLst/>
                <a:gdLst/>
                <a:ahLst/>
                <a:cxnLst/>
                <a:rect l="l" t="t" r="r" b="b"/>
                <a:pathLst>
                  <a:path w="16" h="16" extrusionOk="0">
                    <a:moveTo>
                      <a:pt x="16" y="16"/>
                    </a:moveTo>
                    <a:lnTo>
                      <a:pt x="16" y="1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3"/>
              <p:cNvSpPr/>
              <p:nvPr/>
            </p:nvSpPr>
            <p:spPr>
              <a:xfrm>
                <a:off x="7898546" y="4083970"/>
                <a:ext cx="9564" cy="14665"/>
              </a:xfrm>
              <a:custGeom>
                <a:avLst/>
                <a:gdLst/>
                <a:ahLst/>
                <a:cxnLst/>
                <a:rect l="l" t="t" r="r" b="b"/>
                <a:pathLst>
                  <a:path w="15" h="23" extrusionOk="0">
                    <a:moveTo>
                      <a:pt x="15" y="23"/>
                    </a:moveTo>
                    <a:lnTo>
                      <a:pt x="15" y="23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5" y="16"/>
                    </a:lnTo>
                    <a:lnTo>
                      <a:pt x="15" y="2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2" name="Google Shape;592;p33"/>
            <p:cNvGrpSpPr/>
            <p:nvPr/>
          </p:nvGrpSpPr>
          <p:grpSpPr>
            <a:xfrm flipH="1">
              <a:off x="6294188" y="4236413"/>
              <a:ext cx="385088" cy="301500"/>
              <a:chOff x="328125" y="4302500"/>
              <a:chExt cx="385088" cy="301500"/>
            </a:xfrm>
          </p:grpSpPr>
          <p:sp>
            <p:nvSpPr>
              <p:cNvPr id="593" name="Google Shape;593;p33"/>
              <p:cNvSpPr/>
              <p:nvPr/>
            </p:nvSpPr>
            <p:spPr>
              <a:xfrm>
                <a:off x="328125" y="4302500"/>
                <a:ext cx="301500" cy="301500"/>
              </a:xfrm>
              <a:prstGeom prst="diamond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594" name="Google Shape;594;p33"/>
              <p:cNvSpPr/>
              <p:nvPr/>
            </p:nvSpPr>
            <p:spPr>
              <a:xfrm>
                <a:off x="411713" y="4302500"/>
                <a:ext cx="301500" cy="301500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</p:grpSp>
      <p:sp>
        <p:nvSpPr>
          <p:cNvPr id="595" name="Google Shape;595;p33"/>
          <p:cNvSpPr txBox="1"/>
          <p:nvPr/>
        </p:nvSpPr>
        <p:spPr>
          <a:xfrm>
            <a:off x="713225" y="4527575"/>
            <a:ext cx="208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https://rpubs.com/Manta/1317028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2"/>
          <p:cNvSpPr/>
          <p:nvPr/>
        </p:nvSpPr>
        <p:spPr>
          <a:xfrm>
            <a:off x="3910224" y="2011225"/>
            <a:ext cx="6659040" cy="3606668"/>
          </a:xfrm>
          <a:custGeom>
            <a:avLst/>
            <a:gdLst/>
            <a:ahLst/>
            <a:cxnLst/>
            <a:rect l="l" t="t" r="r" b="b"/>
            <a:pathLst>
              <a:path w="136757" h="173127" extrusionOk="0">
                <a:moveTo>
                  <a:pt x="134980" y="47878"/>
                </a:moveTo>
                <a:cubicBezTo>
                  <a:pt x="130469" y="22474"/>
                  <a:pt x="111781" y="1080"/>
                  <a:pt x="102721" y="26"/>
                </a:cubicBezTo>
                <a:cubicBezTo>
                  <a:pt x="93662" y="-1028"/>
                  <a:pt x="90466" y="30760"/>
                  <a:pt x="80623" y="41555"/>
                </a:cubicBezTo>
                <a:cubicBezTo>
                  <a:pt x="70781" y="52350"/>
                  <a:pt x="49318" y="52223"/>
                  <a:pt x="43666" y="64796"/>
                </a:cubicBezTo>
                <a:cubicBezTo>
                  <a:pt x="38015" y="77369"/>
                  <a:pt x="53953" y="102896"/>
                  <a:pt x="46714" y="116993"/>
                </a:cubicBezTo>
                <a:cubicBezTo>
                  <a:pt x="39475" y="131090"/>
                  <a:pt x="2641" y="140687"/>
                  <a:pt x="232" y="149378"/>
                </a:cubicBezTo>
                <a:cubicBezTo>
                  <a:pt x="-2177" y="158069"/>
                  <a:pt x="14562" y="165413"/>
                  <a:pt x="32261" y="169139"/>
                </a:cubicBezTo>
                <a:cubicBezTo>
                  <a:pt x="49960" y="172865"/>
                  <a:pt x="90172" y="174516"/>
                  <a:pt x="106427" y="171735"/>
                </a:cubicBezTo>
                <a:cubicBezTo>
                  <a:pt x="122682" y="168954"/>
                  <a:pt x="125030" y="173095"/>
                  <a:pt x="129789" y="152452"/>
                </a:cubicBezTo>
                <a:cubicBezTo>
                  <a:pt x="134548" y="131809"/>
                  <a:pt x="139491" y="73282"/>
                  <a:pt x="134980" y="47878"/>
                </a:cubicBezTo>
                <a:close/>
              </a:path>
            </a:pathLst>
          </a:custGeom>
          <a:solidFill>
            <a:srgbClr val="604848">
              <a:alpha val="10000"/>
            </a:srgbClr>
          </a:solidFill>
          <a:ln>
            <a:noFill/>
          </a:ln>
        </p:spPr>
      </p:sp>
      <p:sp>
        <p:nvSpPr>
          <p:cNvPr id="694" name="Google Shape;694;p42"/>
          <p:cNvSpPr/>
          <p:nvPr/>
        </p:nvSpPr>
        <p:spPr>
          <a:xfrm>
            <a:off x="6119550" y="1492825"/>
            <a:ext cx="2882400" cy="2882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1932400" y="483690"/>
            <a:ext cx="4506900" cy="21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D.C. crime rate </a:t>
            </a:r>
            <a:endParaRPr sz="4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696" name="Google Shape;696;p42"/>
          <p:cNvSpPr txBox="1">
            <a:spLocks noGrp="1"/>
          </p:cNvSpPr>
          <p:nvPr>
            <p:ph type="title" idx="2"/>
          </p:nvPr>
        </p:nvSpPr>
        <p:spPr>
          <a:xfrm>
            <a:off x="863972" y="1205150"/>
            <a:ext cx="90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97" name="Google Shape;697;p42"/>
          <p:cNvGrpSpPr/>
          <p:nvPr/>
        </p:nvGrpSpPr>
        <p:grpSpPr>
          <a:xfrm flipH="1">
            <a:off x="6394902" y="1919296"/>
            <a:ext cx="2331696" cy="2773117"/>
            <a:chOff x="5954040" y="2905560"/>
            <a:chExt cx="838800" cy="997560"/>
          </a:xfrm>
        </p:grpSpPr>
        <p:sp>
          <p:nvSpPr>
            <p:cNvPr id="698" name="Google Shape;698;p42"/>
            <p:cNvSpPr/>
            <p:nvPr/>
          </p:nvSpPr>
          <p:spPr>
            <a:xfrm>
              <a:off x="6273360" y="3094200"/>
              <a:ext cx="173520" cy="119160"/>
            </a:xfrm>
            <a:custGeom>
              <a:avLst/>
              <a:gdLst/>
              <a:ahLst/>
              <a:cxnLst/>
              <a:rect l="l" t="t" r="r" b="b"/>
              <a:pathLst>
                <a:path w="482" h="331" extrusionOk="0">
                  <a:moveTo>
                    <a:pt x="2" y="71"/>
                  </a:moveTo>
                  <a:lnTo>
                    <a:pt x="2" y="71"/>
                  </a:lnTo>
                  <a:cubicBezTo>
                    <a:pt x="-14" y="94"/>
                    <a:pt x="41" y="197"/>
                    <a:pt x="96" y="236"/>
                  </a:cubicBezTo>
                  <a:cubicBezTo>
                    <a:pt x="159" y="283"/>
                    <a:pt x="198" y="323"/>
                    <a:pt x="214" y="331"/>
                  </a:cubicBezTo>
                  <a:cubicBezTo>
                    <a:pt x="237" y="331"/>
                    <a:pt x="458" y="236"/>
                    <a:pt x="474" y="197"/>
                  </a:cubicBezTo>
                  <a:cubicBezTo>
                    <a:pt x="497" y="165"/>
                    <a:pt x="458" y="119"/>
                    <a:pt x="458" y="119"/>
                  </a:cubicBezTo>
                  <a:cubicBezTo>
                    <a:pt x="458" y="119"/>
                    <a:pt x="371" y="142"/>
                    <a:pt x="324" y="150"/>
                  </a:cubicBezTo>
                  <a:cubicBezTo>
                    <a:pt x="277" y="150"/>
                    <a:pt x="261" y="165"/>
                    <a:pt x="261" y="165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2" y="71"/>
                  </a:lnTo>
                  <a:close/>
                </a:path>
              </a:pathLst>
            </a:custGeom>
            <a:solidFill>
              <a:srgbClr val="FFC8B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6574320" y="3072960"/>
              <a:ext cx="158400" cy="231120"/>
            </a:xfrm>
            <a:custGeom>
              <a:avLst/>
              <a:gdLst/>
              <a:ahLst/>
              <a:cxnLst/>
              <a:rect l="l" t="t" r="r" b="b"/>
              <a:pathLst>
                <a:path w="440" h="642" extrusionOk="0">
                  <a:moveTo>
                    <a:pt x="409" y="602"/>
                  </a:moveTo>
                  <a:lnTo>
                    <a:pt x="409" y="602"/>
                  </a:lnTo>
                  <a:cubicBezTo>
                    <a:pt x="417" y="595"/>
                    <a:pt x="433" y="586"/>
                    <a:pt x="440" y="586"/>
                  </a:cubicBezTo>
                  <a:cubicBezTo>
                    <a:pt x="393" y="547"/>
                    <a:pt x="306" y="453"/>
                    <a:pt x="260" y="429"/>
                  </a:cubicBezTo>
                  <a:cubicBezTo>
                    <a:pt x="251" y="358"/>
                    <a:pt x="204" y="209"/>
                    <a:pt x="189" y="162"/>
                  </a:cubicBezTo>
                  <a:cubicBezTo>
                    <a:pt x="173" y="91"/>
                    <a:pt x="173" y="59"/>
                    <a:pt x="126" y="12"/>
                  </a:cubicBezTo>
                  <a:cubicBezTo>
                    <a:pt x="102" y="-11"/>
                    <a:pt x="62" y="4"/>
                    <a:pt x="31" y="4"/>
                  </a:cubicBezTo>
                  <a:cubicBezTo>
                    <a:pt x="23" y="4"/>
                    <a:pt x="16" y="12"/>
                    <a:pt x="16" y="12"/>
                  </a:cubicBezTo>
                  <a:cubicBezTo>
                    <a:pt x="7" y="12"/>
                    <a:pt x="7" y="20"/>
                    <a:pt x="0" y="28"/>
                  </a:cubicBezTo>
                  <a:cubicBezTo>
                    <a:pt x="118" y="169"/>
                    <a:pt x="0" y="390"/>
                    <a:pt x="126" y="539"/>
                  </a:cubicBezTo>
                  <a:cubicBezTo>
                    <a:pt x="165" y="595"/>
                    <a:pt x="306" y="626"/>
                    <a:pt x="370" y="642"/>
                  </a:cubicBezTo>
                  <a:cubicBezTo>
                    <a:pt x="385" y="626"/>
                    <a:pt x="393" y="618"/>
                    <a:pt x="409" y="602"/>
                  </a:cubicBezTo>
                  <a:close/>
                </a:path>
              </a:pathLst>
            </a:custGeom>
            <a:solidFill>
              <a:srgbClr val="FFB9A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6585480" y="3066120"/>
              <a:ext cx="153360" cy="252000"/>
            </a:xfrm>
            <a:custGeom>
              <a:avLst/>
              <a:gdLst/>
              <a:ahLst/>
              <a:cxnLst/>
              <a:rect l="l" t="t" r="r" b="b"/>
              <a:pathLst>
                <a:path w="426" h="700" extrusionOk="0">
                  <a:moveTo>
                    <a:pt x="0" y="31"/>
                  </a:moveTo>
                  <a:lnTo>
                    <a:pt x="0" y="31"/>
                  </a:lnTo>
                  <a:cubicBezTo>
                    <a:pt x="0" y="31"/>
                    <a:pt x="71" y="-40"/>
                    <a:pt x="126" y="31"/>
                  </a:cubicBezTo>
                  <a:cubicBezTo>
                    <a:pt x="189" y="94"/>
                    <a:pt x="236" y="441"/>
                    <a:pt x="236" y="441"/>
                  </a:cubicBezTo>
                  <a:cubicBezTo>
                    <a:pt x="236" y="441"/>
                    <a:pt x="441" y="598"/>
                    <a:pt x="425" y="621"/>
                  </a:cubicBezTo>
                  <a:cubicBezTo>
                    <a:pt x="378" y="605"/>
                    <a:pt x="346" y="637"/>
                    <a:pt x="331" y="700"/>
                  </a:cubicBezTo>
                  <a:cubicBezTo>
                    <a:pt x="244" y="692"/>
                    <a:pt x="111" y="605"/>
                    <a:pt x="87" y="605"/>
                  </a:cubicBezTo>
                  <a:cubicBezTo>
                    <a:pt x="31" y="614"/>
                    <a:pt x="0" y="31"/>
                    <a:pt x="0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6393240" y="3692160"/>
              <a:ext cx="70560" cy="133200"/>
            </a:xfrm>
            <a:custGeom>
              <a:avLst/>
              <a:gdLst/>
              <a:ahLst/>
              <a:cxnLst/>
              <a:rect l="l" t="t" r="r" b="b"/>
              <a:pathLst>
                <a:path w="196" h="370" extrusionOk="0">
                  <a:moveTo>
                    <a:pt x="196" y="126"/>
                  </a:moveTo>
                  <a:lnTo>
                    <a:pt x="196" y="126"/>
                  </a:lnTo>
                  <a:cubicBezTo>
                    <a:pt x="164" y="110"/>
                    <a:pt x="141" y="78"/>
                    <a:pt x="141" y="47"/>
                  </a:cubicBezTo>
                  <a:cubicBezTo>
                    <a:pt x="132" y="39"/>
                    <a:pt x="148" y="8"/>
                    <a:pt x="148" y="0"/>
                  </a:cubicBezTo>
                  <a:cubicBezTo>
                    <a:pt x="117" y="8"/>
                    <a:pt x="54" y="24"/>
                    <a:pt x="23" y="47"/>
                  </a:cubicBezTo>
                  <a:cubicBezTo>
                    <a:pt x="-9" y="63"/>
                    <a:pt x="-1" y="165"/>
                    <a:pt x="7" y="204"/>
                  </a:cubicBezTo>
                  <a:cubicBezTo>
                    <a:pt x="23" y="307"/>
                    <a:pt x="54" y="370"/>
                    <a:pt x="141" y="370"/>
                  </a:cubicBezTo>
                  <a:cubicBezTo>
                    <a:pt x="173" y="370"/>
                    <a:pt x="188" y="347"/>
                    <a:pt x="188" y="299"/>
                  </a:cubicBezTo>
                  <a:cubicBezTo>
                    <a:pt x="180" y="236"/>
                    <a:pt x="196" y="189"/>
                    <a:pt x="196" y="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6390000" y="3703320"/>
              <a:ext cx="65520" cy="123840"/>
            </a:xfrm>
            <a:custGeom>
              <a:avLst/>
              <a:gdLst/>
              <a:ahLst/>
              <a:cxnLst/>
              <a:rect l="l" t="t" r="r" b="b"/>
              <a:pathLst>
                <a:path w="182" h="344" extrusionOk="0">
                  <a:moveTo>
                    <a:pt x="47" y="0"/>
                  </a:moveTo>
                  <a:lnTo>
                    <a:pt x="47" y="0"/>
                  </a:lnTo>
                  <a:cubicBezTo>
                    <a:pt x="47" y="0"/>
                    <a:pt x="47" y="47"/>
                    <a:pt x="39" y="102"/>
                  </a:cubicBezTo>
                  <a:cubicBezTo>
                    <a:pt x="39" y="150"/>
                    <a:pt x="24" y="221"/>
                    <a:pt x="47" y="268"/>
                  </a:cubicBezTo>
                  <a:cubicBezTo>
                    <a:pt x="79" y="307"/>
                    <a:pt x="118" y="300"/>
                    <a:pt x="141" y="300"/>
                  </a:cubicBezTo>
                  <a:cubicBezTo>
                    <a:pt x="173" y="291"/>
                    <a:pt x="182" y="323"/>
                    <a:pt x="182" y="323"/>
                  </a:cubicBezTo>
                  <a:cubicBezTo>
                    <a:pt x="182" y="323"/>
                    <a:pt x="173" y="355"/>
                    <a:pt x="110" y="339"/>
                  </a:cubicBezTo>
                  <a:cubicBezTo>
                    <a:pt x="47" y="323"/>
                    <a:pt x="24" y="276"/>
                    <a:pt x="16" y="221"/>
                  </a:cubicBezTo>
                  <a:cubicBezTo>
                    <a:pt x="8" y="173"/>
                    <a:pt x="0" y="95"/>
                    <a:pt x="0" y="56"/>
                  </a:cubicBezTo>
                  <a:cubicBezTo>
                    <a:pt x="0" y="40"/>
                    <a:pt x="8" y="24"/>
                    <a:pt x="24" y="16"/>
                  </a:cubicBezTo>
                  <a:cubicBezTo>
                    <a:pt x="32" y="8"/>
                    <a:pt x="47" y="0"/>
                    <a:pt x="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6438240" y="3726000"/>
              <a:ext cx="22680" cy="56880"/>
            </a:xfrm>
            <a:custGeom>
              <a:avLst/>
              <a:gdLst/>
              <a:ahLst/>
              <a:cxnLst/>
              <a:rect l="l" t="t" r="r" b="b"/>
              <a:pathLst>
                <a:path w="63" h="158" extrusionOk="0">
                  <a:moveTo>
                    <a:pt x="7" y="0"/>
                  </a:moveTo>
                  <a:lnTo>
                    <a:pt x="7" y="0"/>
                  </a:lnTo>
                  <a:cubicBezTo>
                    <a:pt x="7" y="0"/>
                    <a:pt x="0" y="48"/>
                    <a:pt x="0" y="79"/>
                  </a:cubicBezTo>
                  <a:cubicBezTo>
                    <a:pt x="0" y="110"/>
                    <a:pt x="16" y="158"/>
                    <a:pt x="48" y="158"/>
                  </a:cubicBezTo>
                  <a:cubicBezTo>
                    <a:pt x="63" y="158"/>
                    <a:pt x="63" y="119"/>
                    <a:pt x="63" y="71"/>
                  </a:cubicBezTo>
                  <a:cubicBezTo>
                    <a:pt x="63" y="24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11875" rIns="90000" bIns="11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42"/>
            <p:cNvSpPr/>
            <p:nvPr/>
          </p:nvSpPr>
          <p:spPr>
            <a:xfrm>
              <a:off x="6429600" y="3744720"/>
              <a:ext cx="31320" cy="12600"/>
            </a:xfrm>
            <a:custGeom>
              <a:avLst/>
              <a:gdLst/>
              <a:ahLst/>
              <a:cxnLst/>
              <a:rect l="l" t="t" r="r" b="b"/>
              <a:pathLst>
                <a:path w="87" h="35" extrusionOk="0">
                  <a:moveTo>
                    <a:pt x="0" y="3"/>
                  </a:moveTo>
                  <a:lnTo>
                    <a:pt x="0" y="3"/>
                  </a:lnTo>
                  <a:cubicBezTo>
                    <a:pt x="0" y="3"/>
                    <a:pt x="31" y="-4"/>
                    <a:pt x="56" y="3"/>
                  </a:cubicBezTo>
                  <a:cubicBezTo>
                    <a:pt x="72" y="12"/>
                    <a:pt x="87" y="27"/>
                    <a:pt x="87" y="27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72" y="27"/>
                    <a:pt x="47" y="19"/>
                  </a:cubicBezTo>
                  <a:cubicBezTo>
                    <a:pt x="24" y="12"/>
                    <a:pt x="0" y="12"/>
                    <a:pt x="0" y="1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42"/>
            <p:cNvSpPr/>
            <p:nvPr/>
          </p:nvSpPr>
          <p:spPr>
            <a:xfrm>
              <a:off x="6429600" y="3759120"/>
              <a:ext cx="31320" cy="1224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3"/>
                  </a:moveTo>
                  <a:lnTo>
                    <a:pt x="0" y="3"/>
                  </a:lnTo>
                  <a:cubicBezTo>
                    <a:pt x="0" y="3"/>
                    <a:pt x="31" y="-5"/>
                    <a:pt x="47" y="3"/>
                  </a:cubicBezTo>
                  <a:cubicBezTo>
                    <a:pt x="72" y="11"/>
                    <a:pt x="87" y="18"/>
                    <a:pt x="87" y="18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7" y="34"/>
                    <a:pt x="72" y="27"/>
                    <a:pt x="47" y="18"/>
                  </a:cubicBezTo>
                  <a:cubicBezTo>
                    <a:pt x="24" y="11"/>
                    <a:pt x="0" y="18"/>
                    <a:pt x="0" y="1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42"/>
            <p:cNvSpPr/>
            <p:nvPr/>
          </p:nvSpPr>
          <p:spPr>
            <a:xfrm>
              <a:off x="6613920" y="3824640"/>
              <a:ext cx="127440" cy="74520"/>
            </a:xfrm>
            <a:custGeom>
              <a:avLst/>
              <a:gdLst/>
              <a:ahLst/>
              <a:cxnLst/>
              <a:rect l="l" t="t" r="r" b="b"/>
              <a:pathLst>
                <a:path w="354" h="207" extrusionOk="0">
                  <a:moveTo>
                    <a:pt x="0" y="65"/>
                  </a:moveTo>
                  <a:lnTo>
                    <a:pt x="0" y="65"/>
                  </a:lnTo>
                  <a:cubicBezTo>
                    <a:pt x="0" y="65"/>
                    <a:pt x="16" y="112"/>
                    <a:pt x="32" y="143"/>
                  </a:cubicBezTo>
                  <a:cubicBezTo>
                    <a:pt x="39" y="175"/>
                    <a:pt x="55" y="207"/>
                    <a:pt x="94" y="207"/>
                  </a:cubicBezTo>
                  <a:cubicBezTo>
                    <a:pt x="134" y="198"/>
                    <a:pt x="157" y="191"/>
                    <a:pt x="212" y="167"/>
                  </a:cubicBezTo>
                  <a:cubicBezTo>
                    <a:pt x="307" y="120"/>
                    <a:pt x="354" y="96"/>
                    <a:pt x="354" y="57"/>
                  </a:cubicBezTo>
                  <a:cubicBezTo>
                    <a:pt x="354" y="18"/>
                    <a:pt x="330" y="-6"/>
                    <a:pt x="267" y="9"/>
                  </a:cubicBezTo>
                  <a:cubicBezTo>
                    <a:pt x="244" y="9"/>
                    <a:pt x="196" y="25"/>
                    <a:pt x="181" y="18"/>
                  </a:cubicBezTo>
                  <a:cubicBezTo>
                    <a:pt x="157" y="9"/>
                    <a:pt x="150" y="2"/>
                    <a:pt x="134" y="2"/>
                  </a:cubicBezTo>
                  <a:cubicBezTo>
                    <a:pt x="94" y="-14"/>
                    <a:pt x="0" y="65"/>
                    <a:pt x="0" y="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29500" rIns="90000" bIns="29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42"/>
            <p:cNvSpPr/>
            <p:nvPr/>
          </p:nvSpPr>
          <p:spPr>
            <a:xfrm>
              <a:off x="6644880" y="3825360"/>
              <a:ext cx="62640" cy="19800"/>
            </a:xfrm>
            <a:custGeom>
              <a:avLst/>
              <a:gdLst/>
              <a:ahLst/>
              <a:cxnLst/>
              <a:rect l="l" t="t" r="r" b="b"/>
              <a:pathLst>
                <a:path w="174" h="55" extrusionOk="0">
                  <a:moveTo>
                    <a:pt x="0" y="23"/>
                  </a:moveTo>
                  <a:lnTo>
                    <a:pt x="0" y="23"/>
                  </a:lnTo>
                  <a:cubicBezTo>
                    <a:pt x="0" y="23"/>
                    <a:pt x="16" y="47"/>
                    <a:pt x="55" y="55"/>
                  </a:cubicBezTo>
                  <a:cubicBezTo>
                    <a:pt x="95" y="55"/>
                    <a:pt x="119" y="47"/>
                    <a:pt x="135" y="39"/>
                  </a:cubicBezTo>
                  <a:cubicBezTo>
                    <a:pt x="158" y="23"/>
                    <a:pt x="174" y="7"/>
                    <a:pt x="174" y="7"/>
                  </a:cubicBezTo>
                  <a:cubicBezTo>
                    <a:pt x="174" y="7"/>
                    <a:pt x="119" y="16"/>
                    <a:pt x="95" y="16"/>
                  </a:cubicBezTo>
                  <a:cubicBezTo>
                    <a:pt x="64" y="7"/>
                    <a:pt x="55" y="0"/>
                    <a:pt x="55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42"/>
            <p:cNvSpPr/>
            <p:nvPr/>
          </p:nvSpPr>
          <p:spPr>
            <a:xfrm>
              <a:off x="6627960" y="3833640"/>
              <a:ext cx="114120" cy="67680"/>
            </a:xfrm>
            <a:custGeom>
              <a:avLst/>
              <a:gdLst/>
              <a:ahLst/>
              <a:cxnLst/>
              <a:rect l="l" t="t" r="r" b="b"/>
              <a:pathLst>
                <a:path w="317" h="188" extrusionOk="0">
                  <a:moveTo>
                    <a:pt x="268" y="0"/>
                  </a:moveTo>
                  <a:lnTo>
                    <a:pt x="268" y="0"/>
                  </a:lnTo>
                  <a:cubicBezTo>
                    <a:pt x="244" y="9"/>
                    <a:pt x="213" y="48"/>
                    <a:pt x="197" y="63"/>
                  </a:cubicBezTo>
                  <a:cubicBezTo>
                    <a:pt x="157" y="103"/>
                    <a:pt x="142" y="111"/>
                    <a:pt x="87" y="127"/>
                  </a:cubicBezTo>
                  <a:cubicBezTo>
                    <a:pt x="40" y="150"/>
                    <a:pt x="0" y="134"/>
                    <a:pt x="0" y="134"/>
                  </a:cubicBezTo>
                  <a:cubicBezTo>
                    <a:pt x="0" y="134"/>
                    <a:pt x="8" y="173"/>
                    <a:pt x="24" y="182"/>
                  </a:cubicBezTo>
                  <a:cubicBezTo>
                    <a:pt x="32" y="189"/>
                    <a:pt x="79" y="189"/>
                    <a:pt x="118" y="182"/>
                  </a:cubicBezTo>
                  <a:cubicBezTo>
                    <a:pt x="150" y="166"/>
                    <a:pt x="244" y="127"/>
                    <a:pt x="284" y="95"/>
                  </a:cubicBezTo>
                  <a:cubicBezTo>
                    <a:pt x="323" y="63"/>
                    <a:pt x="339" y="-7"/>
                    <a:pt x="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22675" rIns="90000" bIns="226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2"/>
            <p:cNvSpPr/>
            <p:nvPr/>
          </p:nvSpPr>
          <p:spPr>
            <a:xfrm>
              <a:off x="6639480" y="3843720"/>
              <a:ext cx="101880" cy="59400"/>
            </a:xfrm>
            <a:custGeom>
              <a:avLst/>
              <a:gdLst/>
              <a:ahLst/>
              <a:cxnLst/>
              <a:rect l="l" t="t" r="r" b="b"/>
              <a:pathLst>
                <a:path w="283" h="165" extrusionOk="0">
                  <a:moveTo>
                    <a:pt x="283" y="4"/>
                  </a:moveTo>
                  <a:lnTo>
                    <a:pt x="283" y="4"/>
                  </a:lnTo>
                  <a:cubicBezTo>
                    <a:pt x="283" y="4"/>
                    <a:pt x="259" y="-12"/>
                    <a:pt x="220" y="20"/>
                  </a:cubicBezTo>
                  <a:cubicBezTo>
                    <a:pt x="181" y="51"/>
                    <a:pt x="165" y="90"/>
                    <a:pt x="110" y="122"/>
                  </a:cubicBezTo>
                  <a:cubicBezTo>
                    <a:pt x="63" y="154"/>
                    <a:pt x="0" y="161"/>
                    <a:pt x="0" y="161"/>
                  </a:cubicBezTo>
                  <a:cubicBezTo>
                    <a:pt x="0" y="161"/>
                    <a:pt x="15" y="170"/>
                    <a:pt x="47" y="161"/>
                  </a:cubicBezTo>
                  <a:cubicBezTo>
                    <a:pt x="79" y="154"/>
                    <a:pt x="134" y="138"/>
                    <a:pt x="181" y="106"/>
                  </a:cubicBezTo>
                  <a:cubicBezTo>
                    <a:pt x="268" y="59"/>
                    <a:pt x="283" y="35"/>
                    <a:pt x="28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14400" rIns="90000" bIns="14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2"/>
            <p:cNvSpPr/>
            <p:nvPr/>
          </p:nvSpPr>
          <p:spPr>
            <a:xfrm>
              <a:off x="6650640" y="3827880"/>
              <a:ext cx="28440" cy="17280"/>
            </a:xfrm>
            <a:custGeom>
              <a:avLst/>
              <a:gdLst/>
              <a:ahLst/>
              <a:cxnLst/>
              <a:rect l="l" t="t" r="r" b="b"/>
              <a:pathLst>
                <a:path w="79" h="48" extrusionOk="0">
                  <a:moveTo>
                    <a:pt x="24" y="48"/>
                  </a:moveTo>
                  <a:lnTo>
                    <a:pt x="24" y="48"/>
                  </a:lnTo>
                  <a:cubicBezTo>
                    <a:pt x="79" y="9"/>
                    <a:pt x="79" y="9"/>
                    <a:pt x="79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16" y="25"/>
                    <a:pt x="0" y="40"/>
                  </a:cubicBezTo>
                  <a:cubicBezTo>
                    <a:pt x="0" y="48"/>
                    <a:pt x="8" y="48"/>
                    <a:pt x="24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42"/>
            <p:cNvSpPr/>
            <p:nvPr/>
          </p:nvSpPr>
          <p:spPr>
            <a:xfrm>
              <a:off x="6667920" y="3831120"/>
              <a:ext cx="22320" cy="16920"/>
            </a:xfrm>
            <a:custGeom>
              <a:avLst/>
              <a:gdLst/>
              <a:ahLst/>
              <a:cxnLst/>
              <a:rect l="l" t="t" r="r" b="b"/>
              <a:pathLst>
                <a:path w="62" h="47" extrusionOk="0">
                  <a:moveTo>
                    <a:pt x="39" y="0"/>
                  </a:moveTo>
                  <a:lnTo>
                    <a:pt x="39" y="0"/>
                  </a:ln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15" y="47"/>
                    <a:pt x="23" y="47"/>
                  </a:cubicBezTo>
                  <a:cubicBezTo>
                    <a:pt x="31" y="39"/>
                    <a:pt x="62" y="0"/>
                    <a:pt x="6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2"/>
            <p:cNvSpPr/>
            <p:nvPr/>
          </p:nvSpPr>
          <p:spPr>
            <a:xfrm>
              <a:off x="6401520" y="3357000"/>
              <a:ext cx="235080" cy="396000"/>
            </a:xfrm>
            <a:custGeom>
              <a:avLst/>
              <a:gdLst/>
              <a:ahLst/>
              <a:cxnLst/>
              <a:rect l="l" t="t" r="r" b="b"/>
              <a:pathLst>
                <a:path w="653" h="1100" extrusionOk="0">
                  <a:moveTo>
                    <a:pt x="0" y="955"/>
                  </a:moveTo>
                  <a:lnTo>
                    <a:pt x="0" y="955"/>
                  </a:lnTo>
                  <a:cubicBezTo>
                    <a:pt x="15" y="1018"/>
                    <a:pt x="125" y="1120"/>
                    <a:pt x="189" y="1096"/>
                  </a:cubicBezTo>
                  <a:cubicBezTo>
                    <a:pt x="204" y="1073"/>
                    <a:pt x="244" y="1025"/>
                    <a:pt x="259" y="978"/>
                  </a:cubicBezTo>
                  <a:cubicBezTo>
                    <a:pt x="354" y="868"/>
                    <a:pt x="448" y="797"/>
                    <a:pt x="519" y="703"/>
                  </a:cubicBezTo>
                  <a:cubicBezTo>
                    <a:pt x="661" y="522"/>
                    <a:pt x="622" y="372"/>
                    <a:pt x="653" y="10"/>
                  </a:cubicBezTo>
                  <a:cubicBezTo>
                    <a:pt x="653" y="2"/>
                    <a:pt x="496" y="-5"/>
                    <a:pt x="433" y="2"/>
                  </a:cubicBezTo>
                  <a:cubicBezTo>
                    <a:pt x="393" y="10"/>
                    <a:pt x="369" y="26"/>
                    <a:pt x="354" y="65"/>
                  </a:cubicBezTo>
                  <a:cubicBezTo>
                    <a:pt x="298" y="175"/>
                    <a:pt x="323" y="443"/>
                    <a:pt x="314" y="569"/>
                  </a:cubicBezTo>
                  <a:cubicBezTo>
                    <a:pt x="220" y="672"/>
                    <a:pt x="118" y="789"/>
                    <a:pt x="55" y="884"/>
                  </a:cubicBezTo>
                  <a:cubicBezTo>
                    <a:pt x="23" y="900"/>
                    <a:pt x="7" y="931"/>
                    <a:pt x="0" y="9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6453000" y="3325320"/>
              <a:ext cx="234720" cy="536760"/>
            </a:xfrm>
            <a:custGeom>
              <a:avLst/>
              <a:gdLst/>
              <a:ahLst/>
              <a:cxnLst/>
              <a:rect l="l" t="t" r="r" b="b"/>
              <a:pathLst>
                <a:path w="652" h="1491" extrusionOk="0">
                  <a:moveTo>
                    <a:pt x="376" y="12"/>
                  </a:moveTo>
                  <a:lnTo>
                    <a:pt x="376" y="12"/>
                  </a:lnTo>
                  <a:cubicBezTo>
                    <a:pt x="376" y="12"/>
                    <a:pt x="203" y="-20"/>
                    <a:pt x="101" y="19"/>
                  </a:cubicBezTo>
                  <a:cubicBezTo>
                    <a:pt x="101" y="19"/>
                    <a:pt x="37" y="122"/>
                    <a:pt x="22" y="177"/>
                  </a:cubicBezTo>
                  <a:cubicBezTo>
                    <a:pt x="-34" y="318"/>
                    <a:pt x="30" y="382"/>
                    <a:pt x="77" y="460"/>
                  </a:cubicBezTo>
                  <a:cubicBezTo>
                    <a:pt x="77" y="594"/>
                    <a:pt x="195" y="751"/>
                    <a:pt x="258" y="854"/>
                  </a:cubicBezTo>
                  <a:cubicBezTo>
                    <a:pt x="250" y="862"/>
                    <a:pt x="250" y="877"/>
                    <a:pt x="274" y="885"/>
                  </a:cubicBezTo>
                  <a:cubicBezTo>
                    <a:pt x="282" y="979"/>
                    <a:pt x="282" y="1003"/>
                    <a:pt x="297" y="1152"/>
                  </a:cubicBezTo>
                  <a:cubicBezTo>
                    <a:pt x="305" y="1192"/>
                    <a:pt x="353" y="1318"/>
                    <a:pt x="399" y="1396"/>
                  </a:cubicBezTo>
                  <a:cubicBezTo>
                    <a:pt x="384" y="1436"/>
                    <a:pt x="415" y="1475"/>
                    <a:pt x="415" y="1491"/>
                  </a:cubicBezTo>
                  <a:cubicBezTo>
                    <a:pt x="494" y="1483"/>
                    <a:pt x="581" y="1483"/>
                    <a:pt x="652" y="1396"/>
                  </a:cubicBezTo>
                  <a:cubicBezTo>
                    <a:pt x="643" y="1381"/>
                    <a:pt x="643" y="1318"/>
                    <a:pt x="604" y="1286"/>
                  </a:cubicBezTo>
                  <a:cubicBezTo>
                    <a:pt x="573" y="1152"/>
                    <a:pt x="526" y="972"/>
                    <a:pt x="502" y="869"/>
                  </a:cubicBezTo>
                  <a:cubicBezTo>
                    <a:pt x="486" y="760"/>
                    <a:pt x="399" y="460"/>
                    <a:pt x="368" y="327"/>
                  </a:cubicBezTo>
                  <a:cubicBezTo>
                    <a:pt x="447" y="279"/>
                    <a:pt x="447" y="67"/>
                    <a:pt x="37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42"/>
            <p:cNvSpPr/>
            <p:nvPr/>
          </p:nvSpPr>
          <p:spPr>
            <a:xfrm>
              <a:off x="6446160" y="3085920"/>
              <a:ext cx="197640" cy="320400"/>
            </a:xfrm>
            <a:custGeom>
              <a:avLst/>
              <a:gdLst/>
              <a:ahLst/>
              <a:cxnLst/>
              <a:rect l="l" t="t" r="r" b="b"/>
              <a:pathLst>
                <a:path w="549" h="890" extrusionOk="0">
                  <a:moveTo>
                    <a:pt x="206" y="47"/>
                  </a:moveTo>
                  <a:lnTo>
                    <a:pt x="206" y="47"/>
                  </a:lnTo>
                  <a:cubicBezTo>
                    <a:pt x="206" y="47"/>
                    <a:pt x="88" y="126"/>
                    <a:pt x="56" y="149"/>
                  </a:cubicBezTo>
                  <a:cubicBezTo>
                    <a:pt x="10" y="212"/>
                    <a:pt x="-6" y="291"/>
                    <a:pt x="1" y="361"/>
                  </a:cubicBezTo>
                  <a:cubicBezTo>
                    <a:pt x="10" y="432"/>
                    <a:pt x="72" y="472"/>
                    <a:pt x="88" y="559"/>
                  </a:cubicBezTo>
                  <a:cubicBezTo>
                    <a:pt x="96" y="661"/>
                    <a:pt x="41" y="803"/>
                    <a:pt x="41" y="803"/>
                  </a:cubicBezTo>
                  <a:cubicBezTo>
                    <a:pt x="41" y="803"/>
                    <a:pt x="135" y="897"/>
                    <a:pt x="238" y="889"/>
                  </a:cubicBezTo>
                  <a:cubicBezTo>
                    <a:pt x="466" y="881"/>
                    <a:pt x="545" y="810"/>
                    <a:pt x="545" y="810"/>
                  </a:cubicBezTo>
                  <a:cubicBezTo>
                    <a:pt x="560" y="621"/>
                    <a:pt x="521" y="527"/>
                    <a:pt x="537" y="386"/>
                  </a:cubicBezTo>
                  <a:cubicBezTo>
                    <a:pt x="560" y="306"/>
                    <a:pt x="529" y="181"/>
                    <a:pt x="498" y="117"/>
                  </a:cubicBezTo>
                  <a:cubicBezTo>
                    <a:pt x="458" y="23"/>
                    <a:pt x="403" y="0"/>
                    <a:pt x="356" y="0"/>
                  </a:cubicBezTo>
                  <a:cubicBezTo>
                    <a:pt x="277" y="-8"/>
                    <a:pt x="206" y="47"/>
                    <a:pt x="206" y="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6486480" y="3357720"/>
              <a:ext cx="84960" cy="19800"/>
            </a:xfrm>
            <a:custGeom>
              <a:avLst/>
              <a:gdLst/>
              <a:ahLst/>
              <a:cxnLst/>
              <a:rect l="l" t="t" r="r" b="b"/>
              <a:pathLst>
                <a:path w="236" h="55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6"/>
                    <a:pt x="23" y="32"/>
                    <a:pt x="102" y="48"/>
                  </a:cubicBezTo>
                  <a:cubicBezTo>
                    <a:pt x="157" y="63"/>
                    <a:pt x="236" y="48"/>
                    <a:pt x="236" y="48"/>
                  </a:cubicBezTo>
                  <a:cubicBezTo>
                    <a:pt x="236" y="48"/>
                    <a:pt x="173" y="39"/>
                    <a:pt x="110" y="24"/>
                  </a:cubicBezTo>
                  <a:cubicBezTo>
                    <a:pt x="47" y="1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6508800" y="3283920"/>
              <a:ext cx="96840" cy="27720"/>
            </a:xfrm>
            <a:custGeom>
              <a:avLst/>
              <a:gdLst/>
              <a:ahLst/>
              <a:cxnLst/>
              <a:rect l="l" t="t" r="r" b="b"/>
              <a:pathLst>
                <a:path w="269" h="7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6" y="56"/>
                    <a:pt x="135" y="71"/>
                  </a:cubicBezTo>
                  <a:cubicBezTo>
                    <a:pt x="205" y="87"/>
                    <a:pt x="269" y="64"/>
                    <a:pt x="269" y="64"/>
                  </a:cubicBezTo>
                  <a:cubicBezTo>
                    <a:pt x="260" y="64"/>
                    <a:pt x="182" y="64"/>
                    <a:pt x="111" y="40"/>
                  </a:cubicBezTo>
                  <a:cubicBezTo>
                    <a:pt x="48" y="1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6557400" y="3643920"/>
              <a:ext cx="30960" cy="8280"/>
            </a:xfrm>
            <a:custGeom>
              <a:avLst/>
              <a:gdLst/>
              <a:ahLst/>
              <a:cxnLst/>
              <a:rect l="l" t="t" r="r" b="b"/>
              <a:pathLst>
                <a:path w="86" h="23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5" y="23"/>
                    <a:pt x="47" y="23"/>
                  </a:cubicBezTo>
                  <a:cubicBezTo>
                    <a:pt x="78" y="16"/>
                    <a:pt x="86" y="8"/>
                    <a:pt x="86" y="8"/>
                  </a:cubicBezTo>
                  <a:cubicBezTo>
                    <a:pt x="86" y="8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42"/>
            <p:cNvSpPr/>
            <p:nvPr/>
          </p:nvSpPr>
          <p:spPr>
            <a:xfrm>
              <a:off x="6551640" y="3623040"/>
              <a:ext cx="36720" cy="12240"/>
            </a:xfrm>
            <a:custGeom>
              <a:avLst/>
              <a:gdLst/>
              <a:ahLst/>
              <a:cxnLst/>
              <a:rect l="l" t="t" r="r" b="b"/>
              <a:pathLst>
                <a:path w="102" h="34" extrusionOk="0">
                  <a:moveTo>
                    <a:pt x="0" y="27"/>
                  </a:moveTo>
                  <a:lnTo>
                    <a:pt x="0" y="27"/>
                  </a:lnTo>
                  <a:cubicBezTo>
                    <a:pt x="0" y="27"/>
                    <a:pt x="23" y="3"/>
                    <a:pt x="55" y="3"/>
                  </a:cubicBezTo>
                  <a:cubicBezTo>
                    <a:pt x="79" y="-5"/>
                    <a:pt x="102" y="3"/>
                    <a:pt x="102" y="3"/>
                  </a:cubicBezTo>
                  <a:cubicBezTo>
                    <a:pt x="102" y="3"/>
                    <a:pt x="31" y="50"/>
                    <a:pt x="0" y="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42"/>
            <p:cNvSpPr/>
            <p:nvPr/>
          </p:nvSpPr>
          <p:spPr>
            <a:xfrm>
              <a:off x="6611040" y="3822840"/>
              <a:ext cx="56880" cy="11880"/>
            </a:xfrm>
            <a:custGeom>
              <a:avLst/>
              <a:gdLst/>
              <a:ahLst/>
              <a:cxnLst/>
              <a:rect l="l" t="t" r="r" b="b"/>
              <a:pathLst>
                <a:path w="158" h="33" extrusionOk="0">
                  <a:moveTo>
                    <a:pt x="0" y="7"/>
                  </a:moveTo>
                  <a:lnTo>
                    <a:pt x="0" y="7"/>
                  </a:lnTo>
                  <a:cubicBezTo>
                    <a:pt x="0" y="7"/>
                    <a:pt x="63" y="23"/>
                    <a:pt x="87" y="30"/>
                  </a:cubicBezTo>
                  <a:cubicBezTo>
                    <a:pt x="118" y="39"/>
                    <a:pt x="158" y="23"/>
                    <a:pt x="158" y="23"/>
                  </a:cubicBezTo>
                  <a:cubicBezTo>
                    <a:pt x="158" y="23"/>
                    <a:pt x="55" y="-16"/>
                    <a:pt x="0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42"/>
            <p:cNvSpPr/>
            <p:nvPr/>
          </p:nvSpPr>
          <p:spPr>
            <a:xfrm>
              <a:off x="6508800" y="3434040"/>
              <a:ext cx="59760" cy="11520"/>
            </a:xfrm>
            <a:custGeom>
              <a:avLst/>
              <a:gdLst/>
              <a:ahLst/>
              <a:cxnLst/>
              <a:rect l="l" t="t" r="r" b="b"/>
              <a:pathLst>
                <a:path w="166" h="32" extrusionOk="0">
                  <a:moveTo>
                    <a:pt x="166" y="25"/>
                  </a:moveTo>
                  <a:lnTo>
                    <a:pt x="166" y="25"/>
                  </a:lnTo>
                  <a:cubicBezTo>
                    <a:pt x="166" y="25"/>
                    <a:pt x="119" y="25"/>
                    <a:pt x="80" y="32"/>
                  </a:cubicBezTo>
                  <a:cubicBezTo>
                    <a:pt x="40" y="32"/>
                    <a:pt x="0" y="32"/>
                    <a:pt x="0" y="32"/>
                  </a:cubicBezTo>
                  <a:cubicBezTo>
                    <a:pt x="0" y="32"/>
                    <a:pt x="32" y="0"/>
                    <a:pt x="87" y="0"/>
                  </a:cubicBezTo>
                  <a:cubicBezTo>
                    <a:pt x="135" y="9"/>
                    <a:pt x="166" y="25"/>
                    <a:pt x="166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2"/>
            <p:cNvSpPr/>
            <p:nvPr/>
          </p:nvSpPr>
          <p:spPr>
            <a:xfrm>
              <a:off x="6710040" y="3283920"/>
              <a:ext cx="82800" cy="76320"/>
            </a:xfrm>
            <a:custGeom>
              <a:avLst/>
              <a:gdLst/>
              <a:ahLst/>
              <a:cxnLst/>
              <a:rect l="l" t="t" r="r" b="b"/>
              <a:pathLst>
                <a:path w="230" h="212" extrusionOk="0">
                  <a:moveTo>
                    <a:pt x="221" y="150"/>
                  </a:moveTo>
                  <a:lnTo>
                    <a:pt x="221" y="150"/>
                  </a:lnTo>
                  <a:cubicBezTo>
                    <a:pt x="197" y="95"/>
                    <a:pt x="127" y="25"/>
                    <a:pt x="63" y="16"/>
                  </a:cubicBezTo>
                  <a:cubicBezTo>
                    <a:pt x="63" y="16"/>
                    <a:pt x="56" y="9"/>
                    <a:pt x="47" y="0"/>
                  </a:cubicBezTo>
                  <a:cubicBezTo>
                    <a:pt x="32" y="16"/>
                    <a:pt x="24" y="25"/>
                    <a:pt x="16" y="40"/>
                  </a:cubicBezTo>
                  <a:cubicBezTo>
                    <a:pt x="8" y="48"/>
                    <a:pt x="8" y="56"/>
                    <a:pt x="0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16" y="71"/>
                    <a:pt x="16" y="111"/>
                    <a:pt x="24" y="119"/>
                  </a:cubicBezTo>
                  <a:cubicBezTo>
                    <a:pt x="56" y="166"/>
                    <a:pt x="63" y="158"/>
                    <a:pt x="87" y="189"/>
                  </a:cubicBezTo>
                  <a:cubicBezTo>
                    <a:pt x="111" y="213"/>
                    <a:pt x="127" y="213"/>
                    <a:pt x="127" y="189"/>
                  </a:cubicBezTo>
                  <a:cubicBezTo>
                    <a:pt x="127" y="173"/>
                    <a:pt x="95" y="142"/>
                    <a:pt x="95" y="142"/>
                  </a:cubicBezTo>
                  <a:cubicBezTo>
                    <a:pt x="95" y="142"/>
                    <a:pt x="127" y="127"/>
                    <a:pt x="174" y="189"/>
                  </a:cubicBezTo>
                  <a:cubicBezTo>
                    <a:pt x="189" y="213"/>
                    <a:pt x="213" y="221"/>
                    <a:pt x="213" y="198"/>
                  </a:cubicBezTo>
                  <a:cubicBezTo>
                    <a:pt x="229" y="213"/>
                    <a:pt x="237" y="182"/>
                    <a:pt x="221" y="150"/>
                  </a:cubicBezTo>
                  <a:close/>
                </a:path>
              </a:pathLst>
            </a:custGeom>
            <a:solidFill>
              <a:srgbClr val="FFB9A4"/>
            </a:solidFill>
            <a:ln>
              <a:noFill/>
            </a:ln>
          </p:spPr>
          <p:txBody>
            <a:bodyPr spcFirstLastPara="1" wrap="square" lIns="90000" tIns="31300" rIns="90000" bIns="31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2"/>
            <p:cNvSpPr/>
            <p:nvPr/>
          </p:nvSpPr>
          <p:spPr>
            <a:xfrm>
              <a:off x="6434640" y="3139560"/>
              <a:ext cx="196200" cy="243720"/>
            </a:xfrm>
            <a:custGeom>
              <a:avLst/>
              <a:gdLst/>
              <a:ahLst/>
              <a:cxnLst/>
              <a:rect l="l" t="t" r="r" b="b"/>
              <a:pathLst>
                <a:path w="545" h="677" extrusionOk="0">
                  <a:moveTo>
                    <a:pt x="545" y="614"/>
                  </a:moveTo>
                  <a:lnTo>
                    <a:pt x="545" y="614"/>
                  </a:lnTo>
                  <a:cubicBezTo>
                    <a:pt x="498" y="590"/>
                    <a:pt x="325" y="465"/>
                    <a:pt x="270" y="457"/>
                  </a:cubicBezTo>
                  <a:cubicBezTo>
                    <a:pt x="246" y="385"/>
                    <a:pt x="246" y="237"/>
                    <a:pt x="222" y="197"/>
                  </a:cubicBezTo>
                  <a:cubicBezTo>
                    <a:pt x="215" y="126"/>
                    <a:pt x="191" y="16"/>
                    <a:pt x="88" y="0"/>
                  </a:cubicBezTo>
                  <a:cubicBezTo>
                    <a:pt x="-69" y="79"/>
                    <a:pt x="26" y="268"/>
                    <a:pt x="58" y="299"/>
                  </a:cubicBezTo>
                  <a:cubicBezTo>
                    <a:pt x="88" y="378"/>
                    <a:pt x="88" y="496"/>
                    <a:pt x="175" y="559"/>
                  </a:cubicBezTo>
                  <a:cubicBezTo>
                    <a:pt x="238" y="606"/>
                    <a:pt x="459" y="677"/>
                    <a:pt x="498" y="677"/>
                  </a:cubicBezTo>
                  <a:cubicBezTo>
                    <a:pt x="498" y="677"/>
                    <a:pt x="530" y="630"/>
                    <a:pt x="545" y="614"/>
                  </a:cubicBezTo>
                  <a:close/>
                </a:path>
              </a:pathLst>
            </a:custGeom>
            <a:solidFill>
              <a:srgbClr val="FFB9A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2"/>
            <p:cNvSpPr/>
            <p:nvPr/>
          </p:nvSpPr>
          <p:spPr>
            <a:xfrm>
              <a:off x="6433920" y="3133800"/>
              <a:ext cx="185760" cy="251280"/>
            </a:xfrm>
            <a:custGeom>
              <a:avLst/>
              <a:gdLst/>
              <a:ahLst/>
              <a:cxnLst/>
              <a:rect l="l" t="t" r="r" b="b"/>
              <a:pathLst>
                <a:path w="516" h="698" extrusionOk="0">
                  <a:moveTo>
                    <a:pt x="114" y="0"/>
                  </a:moveTo>
                  <a:lnTo>
                    <a:pt x="114" y="0"/>
                  </a:lnTo>
                  <a:cubicBezTo>
                    <a:pt x="114" y="0"/>
                    <a:pt x="75" y="9"/>
                    <a:pt x="35" y="48"/>
                  </a:cubicBezTo>
                  <a:cubicBezTo>
                    <a:pt x="-4" y="79"/>
                    <a:pt x="-4" y="150"/>
                    <a:pt x="4" y="205"/>
                  </a:cubicBezTo>
                  <a:cubicBezTo>
                    <a:pt x="4" y="253"/>
                    <a:pt x="44" y="323"/>
                    <a:pt x="44" y="323"/>
                  </a:cubicBezTo>
                  <a:cubicBezTo>
                    <a:pt x="44" y="323"/>
                    <a:pt x="90" y="528"/>
                    <a:pt x="146" y="575"/>
                  </a:cubicBezTo>
                  <a:cubicBezTo>
                    <a:pt x="169" y="590"/>
                    <a:pt x="421" y="725"/>
                    <a:pt x="452" y="693"/>
                  </a:cubicBezTo>
                  <a:cubicBezTo>
                    <a:pt x="461" y="677"/>
                    <a:pt x="461" y="606"/>
                    <a:pt x="516" y="590"/>
                  </a:cubicBezTo>
                  <a:cubicBezTo>
                    <a:pt x="468" y="528"/>
                    <a:pt x="295" y="449"/>
                    <a:pt x="295" y="449"/>
                  </a:cubicBezTo>
                  <a:cubicBezTo>
                    <a:pt x="295" y="449"/>
                    <a:pt x="240" y="150"/>
                    <a:pt x="208" y="79"/>
                  </a:cubicBezTo>
                  <a:cubicBezTo>
                    <a:pt x="177" y="9"/>
                    <a:pt x="11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42"/>
            <p:cNvSpPr/>
            <p:nvPr/>
          </p:nvSpPr>
          <p:spPr>
            <a:xfrm>
              <a:off x="6627960" y="3318120"/>
              <a:ext cx="84960" cy="39600"/>
            </a:xfrm>
            <a:custGeom>
              <a:avLst/>
              <a:gdLst/>
              <a:ahLst/>
              <a:cxnLst/>
              <a:rect l="l" t="t" r="r" b="b"/>
              <a:pathLst>
                <a:path w="236" h="110" extrusionOk="0">
                  <a:moveTo>
                    <a:pt x="228" y="0"/>
                  </a:moveTo>
                  <a:lnTo>
                    <a:pt x="228" y="0"/>
                  </a:lnTo>
                  <a:lnTo>
                    <a:pt x="228" y="0"/>
                  </a:lnTo>
                  <a:cubicBezTo>
                    <a:pt x="205" y="16"/>
                    <a:pt x="166" y="47"/>
                    <a:pt x="118" y="71"/>
                  </a:cubicBezTo>
                  <a:cubicBezTo>
                    <a:pt x="47" y="103"/>
                    <a:pt x="8" y="103"/>
                    <a:pt x="0" y="103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8" y="110"/>
                    <a:pt x="55" y="110"/>
                    <a:pt x="118" y="78"/>
                  </a:cubicBezTo>
                  <a:cubicBezTo>
                    <a:pt x="173" y="55"/>
                    <a:pt x="221" y="24"/>
                    <a:pt x="236" y="0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42"/>
            <p:cNvSpPr/>
            <p:nvPr/>
          </p:nvSpPr>
          <p:spPr>
            <a:xfrm>
              <a:off x="6597360" y="3355560"/>
              <a:ext cx="85680" cy="64080"/>
            </a:xfrm>
            <a:custGeom>
              <a:avLst/>
              <a:gdLst/>
              <a:ahLst/>
              <a:cxnLst/>
              <a:rect l="l" t="t" r="r" b="b"/>
              <a:pathLst>
                <a:path w="238" h="178" extrusionOk="0">
                  <a:moveTo>
                    <a:pt x="30" y="93"/>
                  </a:moveTo>
                  <a:lnTo>
                    <a:pt x="30" y="93"/>
                  </a:lnTo>
                  <a:cubicBezTo>
                    <a:pt x="69" y="140"/>
                    <a:pt x="85" y="163"/>
                    <a:pt x="164" y="172"/>
                  </a:cubicBezTo>
                  <a:cubicBezTo>
                    <a:pt x="235" y="187"/>
                    <a:pt x="235" y="172"/>
                    <a:pt x="235" y="148"/>
                  </a:cubicBezTo>
                  <a:cubicBezTo>
                    <a:pt x="251" y="116"/>
                    <a:pt x="180" y="101"/>
                    <a:pt x="156" y="93"/>
                  </a:cubicBezTo>
                  <a:cubicBezTo>
                    <a:pt x="140" y="77"/>
                    <a:pt x="132" y="61"/>
                    <a:pt x="140" y="61"/>
                  </a:cubicBezTo>
                  <a:cubicBezTo>
                    <a:pt x="156" y="54"/>
                    <a:pt x="180" y="69"/>
                    <a:pt x="203" y="61"/>
                  </a:cubicBezTo>
                  <a:cubicBezTo>
                    <a:pt x="227" y="61"/>
                    <a:pt x="227" y="54"/>
                    <a:pt x="196" y="38"/>
                  </a:cubicBezTo>
                  <a:cubicBezTo>
                    <a:pt x="196" y="38"/>
                    <a:pt x="172" y="30"/>
                    <a:pt x="164" y="30"/>
                  </a:cubicBezTo>
                  <a:cubicBezTo>
                    <a:pt x="125" y="6"/>
                    <a:pt x="62" y="-10"/>
                    <a:pt x="30" y="6"/>
                  </a:cubicBezTo>
                  <a:cubicBezTo>
                    <a:pt x="-2" y="14"/>
                    <a:pt x="-17" y="54"/>
                    <a:pt x="30" y="93"/>
                  </a:cubicBezTo>
                  <a:close/>
                </a:path>
              </a:pathLst>
            </a:custGeom>
            <a:solidFill>
              <a:srgbClr val="FFB9A4"/>
            </a:solidFill>
            <a:ln>
              <a:noFill/>
            </a:ln>
          </p:spPr>
          <p:txBody>
            <a:bodyPr spcFirstLastPara="1" wrap="square" lIns="90000" tIns="19075" rIns="90000" bIns="190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42"/>
            <p:cNvSpPr/>
            <p:nvPr/>
          </p:nvSpPr>
          <p:spPr>
            <a:xfrm>
              <a:off x="6591600" y="3346200"/>
              <a:ext cx="36360" cy="45000"/>
            </a:xfrm>
            <a:custGeom>
              <a:avLst/>
              <a:gdLst/>
              <a:ahLst/>
              <a:cxnLst/>
              <a:rect l="l" t="t" r="r" b="b"/>
              <a:pathLst>
                <a:path w="101" h="125" extrusionOk="0">
                  <a:moveTo>
                    <a:pt x="78" y="0"/>
                  </a:moveTo>
                  <a:lnTo>
                    <a:pt x="78" y="0"/>
                  </a:lnTo>
                  <a:cubicBezTo>
                    <a:pt x="62" y="0"/>
                    <a:pt x="46" y="0"/>
                    <a:pt x="23" y="40"/>
                  </a:cubicBezTo>
                  <a:cubicBezTo>
                    <a:pt x="-9" y="71"/>
                    <a:pt x="-1" y="103"/>
                    <a:pt x="7" y="119"/>
                  </a:cubicBezTo>
                  <a:cubicBezTo>
                    <a:pt x="23" y="127"/>
                    <a:pt x="30" y="127"/>
                    <a:pt x="39" y="119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30" y="111"/>
                    <a:pt x="7" y="103"/>
                    <a:pt x="14" y="87"/>
                  </a:cubicBezTo>
                  <a:cubicBezTo>
                    <a:pt x="14" y="64"/>
                    <a:pt x="39" y="40"/>
                    <a:pt x="54" y="25"/>
                  </a:cubicBezTo>
                  <a:cubicBezTo>
                    <a:pt x="78" y="9"/>
                    <a:pt x="94" y="25"/>
                    <a:pt x="94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6595920" y="3349440"/>
              <a:ext cx="34920" cy="43200"/>
            </a:xfrm>
            <a:custGeom>
              <a:avLst/>
              <a:gdLst/>
              <a:ahLst/>
              <a:cxnLst/>
              <a:rect l="l" t="t" r="r" b="b"/>
              <a:pathLst>
                <a:path w="97" h="120" extrusionOk="0">
                  <a:moveTo>
                    <a:pt x="73" y="0"/>
                  </a:moveTo>
                  <a:lnTo>
                    <a:pt x="73" y="0"/>
                  </a:lnTo>
                  <a:cubicBezTo>
                    <a:pt x="66" y="0"/>
                    <a:pt x="42" y="0"/>
                    <a:pt x="18" y="31"/>
                  </a:cubicBezTo>
                  <a:cubicBezTo>
                    <a:pt x="-5" y="71"/>
                    <a:pt x="-5" y="102"/>
                    <a:pt x="11" y="110"/>
                  </a:cubicBezTo>
                  <a:cubicBezTo>
                    <a:pt x="18" y="126"/>
                    <a:pt x="34" y="118"/>
                    <a:pt x="34" y="118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10"/>
                    <a:pt x="11" y="102"/>
                    <a:pt x="11" y="78"/>
                  </a:cubicBezTo>
                  <a:cubicBezTo>
                    <a:pt x="11" y="62"/>
                    <a:pt x="34" y="31"/>
                    <a:pt x="50" y="16"/>
                  </a:cubicBezTo>
                  <a:cubicBezTo>
                    <a:pt x="73" y="7"/>
                    <a:pt x="89" y="16"/>
                    <a:pt x="89" y="16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7" y="23"/>
                    <a:pt x="97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42"/>
            <p:cNvSpPr/>
            <p:nvPr/>
          </p:nvSpPr>
          <p:spPr>
            <a:xfrm>
              <a:off x="6703200" y="3281400"/>
              <a:ext cx="41040" cy="42480"/>
            </a:xfrm>
            <a:custGeom>
              <a:avLst/>
              <a:gdLst/>
              <a:ahLst/>
              <a:cxnLst/>
              <a:rect l="l" t="t" r="r" b="b"/>
              <a:pathLst>
                <a:path w="114" h="118" extrusionOk="0">
                  <a:moveTo>
                    <a:pt x="91" y="0"/>
                  </a:moveTo>
                  <a:lnTo>
                    <a:pt x="91" y="0"/>
                  </a:lnTo>
                  <a:cubicBezTo>
                    <a:pt x="82" y="0"/>
                    <a:pt x="59" y="0"/>
                    <a:pt x="27" y="23"/>
                  </a:cubicBezTo>
                  <a:cubicBezTo>
                    <a:pt x="-4" y="55"/>
                    <a:pt x="-4" y="86"/>
                    <a:pt x="4" y="102"/>
                  </a:cubicBezTo>
                  <a:cubicBezTo>
                    <a:pt x="12" y="110"/>
                    <a:pt x="19" y="118"/>
                    <a:pt x="19" y="118"/>
                  </a:cubicBezTo>
                  <a:cubicBezTo>
                    <a:pt x="27" y="118"/>
                    <a:pt x="27" y="110"/>
                    <a:pt x="35" y="110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4" y="86"/>
                    <a:pt x="12" y="71"/>
                  </a:cubicBezTo>
                  <a:cubicBezTo>
                    <a:pt x="19" y="47"/>
                    <a:pt x="43" y="32"/>
                    <a:pt x="66" y="16"/>
                  </a:cubicBezTo>
                  <a:cubicBezTo>
                    <a:pt x="91" y="7"/>
                    <a:pt x="98" y="23"/>
                    <a:pt x="98" y="23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4" y="32"/>
                    <a:pt x="114" y="23"/>
                    <a:pt x="114" y="16"/>
                  </a:cubicBezTo>
                  <a:cubicBezTo>
                    <a:pt x="114" y="7"/>
                    <a:pt x="98" y="7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6706080" y="3283920"/>
              <a:ext cx="40680" cy="39960"/>
            </a:xfrm>
            <a:custGeom>
              <a:avLst/>
              <a:gdLst/>
              <a:ahLst/>
              <a:cxnLst/>
              <a:rect l="l" t="t" r="r" b="b"/>
              <a:pathLst>
                <a:path w="113" h="111" extrusionOk="0">
                  <a:moveTo>
                    <a:pt x="90" y="0"/>
                  </a:moveTo>
                  <a:lnTo>
                    <a:pt x="90" y="0"/>
                  </a:lnTo>
                  <a:cubicBezTo>
                    <a:pt x="83" y="0"/>
                    <a:pt x="58" y="0"/>
                    <a:pt x="27" y="25"/>
                  </a:cubicBezTo>
                  <a:cubicBezTo>
                    <a:pt x="-4" y="56"/>
                    <a:pt x="-4" y="87"/>
                    <a:pt x="4" y="103"/>
                  </a:cubicBezTo>
                  <a:cubicBezTo>
                    <a:pt x="11" y="111"/>
                    <a:pt x="27" y="111"/>
                    <a:pt x="27" y="111"/>
                  </a:cubicBezTo>
                  <a:cubicBezTo>
                    <a:pt x="27" y="103"/>
                    <a:pt x="27" y="95"/>
                    <a:pt x="27" y="95"/>
                  </a:cubicBezTo>
                  <a:cubicBezTo>
                    <a:pt x="27" y="95"/>
                    <a:pt x="4" y="87"/>
                    <a:pt x="11" y="71"/>
                  </a:cubicBezTo>
                  <a:cubicBezTo>
                    <a:pt x="19" y="48"/>
                    <a:pt x="43" y="25"/>
                    <a:pt x="67" y="16"/>
                  </a:cubicBezTo>
                  <a:cubicBezTo>
                    <a:pt x="90" y="9"/>
                    <a:pt x="98" y="25"/>
                    <a:pt x="98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5"/>
                    <a:pt x="113" y="9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6168600" y="3281400"/>
              <a:ext cx="140040" cy="499320"/>
            </a:xfrm>
            <a:custGeom>
              <a:avLst/>
              <a:gdLst/>
              <a:ahLst/>
              <a:cxnLst/>
              <a:rect l="l" t="t" r="r" b="b"/>
              <a:pathLst>
                <a:path w="389" h="1387" extrusionOk="0">
                  <a:moveTo>
                    <a:pt x="269" y="0"/>
                  </a:moveTo>
                  <a:lnTo>
                    <a:pt x="269" y="0"/>
                  </a:lnTo>
                  <a:cubicBezTo>
                    <a:pt x="269" y="0"/>
                    <a:pt x="348" y="260"/>
                    <a:pt x="355" y="362"/>
                  </a:cubicBezTo>
                  <a:cubicBezTo>
                    <a:pt x="364" y="464"/>
                    <a:pt x="379" y="622"/>
                    <a:pt x="387" y="747"/>
                  </a:cubicBezTo>
                  <a:cubicBezTo>
                    <a:pt x="395" y="882"/>
                    <a:pt x="371" y="1062"/>
                    <a:pt x="355" y="1188"/>
                  </a:cubicBezTo>
                  <a:cubicBezTo>
                    <a:pt x="348" y="1235"/>
                    <a:pt x="339" y="1274"/>
                    <a:pt x="332" y="1377"/>
                  </a:cubicBezTo>
                  <a:cubicBezTo>
                    <a:pt x="293" y="1401"/>
                    <a:pt x="166" y="1377"/>
                    <a:pt x="151" y="1354"/>
                  </a:cubicBezTo>
                  <a:cubicBezTo>
                    <a:pt x="135" y="1259"/>
                    <a:pt x="135" y="1030"/>
                    <a:pt x="135" y="936"/>
                  </a:cubicBezTo>
                  <a:cubicBezTo>
                    <a:pt x="135" y="842"/>
                    <a:pt x="166" y="779"/>
                    <a:pt x="166" y="779"/>
                  </a:cubicBezTo>
                  <a:cubicBezTo>
                    <a:pt x="166" y="779"/>
                    <a:pt x="56" y="480"/>
                    <a:pt x="17" y="369"/>
                  </a:cubicBezTo>
                  <a:cubicBezTo>
                    <a:pt x="-23" y="251"/>
                    <a:pt x="17" y="110"/>
                    <a:pt x="17" y="110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5954040" y="3668760"/>
              <a:ext cx="60120" cy="123480"/>
            </a:xfrm>
            <a:custGeom>
              <a:avLst/>
              <a:gdLst/>
              <a:ahLst/>
              <a:cxnLst/>
              <a:rect l="l" t="t" r="r" b="b"/>
              <a:pathLst>
                <a:path w="167" h="343" extrusionOk="0">
                  <a:moveTo>
                    <a:pt x="165" y="57"/>
                  </a:moveTo>
                  <a:lnTo>
                    <a:pt x="165" y="57"/>
                  </a:lnTo>
                  <a:cubicBezTo>
                    <a:pt x="165" y="57"/>
                    <a:pt x="70" y="-30"/>
                    <a:pt x="23" y="10"/>
                  </a:cubicBezTo>
                  <a:cubicBezTo>
                    <a:pt x="-17" y="49"/>
                    <a:pt x="7" y="104"/>
                    <a:pt x="7" y="104"/>
                  </a:cubicBezTo>
                  <a:cubicBezTo>
                    <a:pt x="7" y="104"/>
                    <a:pt x="7" y="112"/>
                    <a:pt x="23" y="112"/>
                  </a:cubicBezTo>
                  <a:cubicBezTo>
                    <a:pt x="23" y="136"/>
                    <a:pt x="15" y="183"/>
                    <a:pt x="23" y="223"/>
                  </a:cubicBezTo>
                  <a:cubicBezTo>
                    <a:pt x="30" y="278"/>
                    <a:pt x="46" y="325"/>
                    <a:pt x="85" y="332"/>
                  </a:cubicBezTo>
                  <a:cubicBezTo>
                    <a:pt x="156" y="356"/>
                    <a:pt x="172" y="340"/>
                    <a:pt x="165" y="262"/>
                  </a:cubicBezTo>
                  <a:cubicBezTo>
                    <a:pt x="156" y="191"/>
                    <a:pt x="165" y="57"/>
                    <a:pt x="165" y="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5978160" y="3323880"/>
              <a:ext cx="258120" cy="390960"/>
            </a:xfrm>
            <a:custGeom>
              <a:avLst/>
              <a:gdLst/>
              <a:ahLst/>
              <a:cxnLst/>
              <a:rect l="l" t="t" r="r" b="b"/>
              <a:pathLst>
                <a:path w="717" h="1086" extrusionOk="0">
                  <a:moveTo>
                    <a:pt x="711" y="39"/>
                  </a:moveTo>
                  <a:lnTo>
                    <a:pt x="711" y="39"/>
                  </a:lnTo>
                  <a:cubicBezTo>
                    <a:pt x="704" y="-24"/>
                    <a:pt x="515" y="31"/>
                    <a:pt x="515" y="31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41" y="62"/>
                    <a:pt x="349" y="71"/>
                    <a:pt x="333" y="118"/>
                  </a:cubicBezTo>
                  <a:cubicBezTo>
                    <a:pt x="310" y="173"/>
                    <a:pt x="318" y="244"/>
                    <a:pt x="333" y="331"/>
                  </a:cubicBezTo>
                  <a:cubicBezTo>
                    <a:pt x="294" y="495"/>
                    <a:pt x="278" y="614"/>
                    <a:pt x="310" y="748"/>
                  </a:cubicBezTo>
                  <a:cubicBezTo>
                    <a:pt x="231" y="779"/>
                    <a:pt x="66" y="858"/>
                    <a:pt x="3" y="928"/>
                  </a:cubicBezTo>
                  <a:cubicBezTo>
                    <a:pt x="-13" y="1039"/>
                    <a:pt x="34" y="1062"/>
                    <a:pt x="89" y="1086"/>
                  </a:cubicBezTo>
                  <a:cubicBezTo>
                    <a:pt x="176" y="1031"/>
                    <a:pt x="310" y="992"/>
                    <a:pt x="420" y="944"/>
                  </a:cubicBezTo>
                  <a:cubicBezTo>
                    <a:pt x="483" y="921"/>
                    <a:pt x="491" y="905"/>
                    <a:pt x="515" y="866"/>
                  </a:cubicBezTo>
                  <a:cubicBezTo>
                    <a:pt x="562" y="732"/>
                    <a:pt x="624" y="472"/>
                    <a:pt x="624" y="331"/>
                  </a:cubicBezTo>
                  <a:cubicBezTo>
                    <a:pt x="711" y="291"/>
                    <a:pt x="727" y="94"/>
                    <a:pt x="711" y="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6197400" y="3047400"/>
              <a:ext cx="130320" cy="128880"/>
            </a:xfrm>
            <a:custGeom>
              <a:avLst/>
              <a:gdLst/>
              <a:ahLst/>
              <a:cxnLst/>
              <a:rect l="l" t="t" r="r" b="b"/>
              <a:pathLst>
                <a:path w="362" h="358" extrusionOk="0">
                  <a:moveTo>
                    <a:pt x="268" y="358"/>
                  </a:moveTo>
                  <a:lnTo>
                    <a:pt x="268" y="358"/>
                  </a:lnTo>
                  <a:cubicBezTo>
                    <a:pt x="291" y="304"/>
                    <a:pt x="323" y="209"/>
                    <a:pt x="362" y="162"/>
                  </a:cubicBezTo>
                  <a:cubicBezTo>
                    <a:pt x="291" y="99"/>
                    <a:pt x="204" y="28"/>
                    <a:pt x="165" y="12"/>
                  </a:cubicBezTo>
                  <a:cubicBezTo>
                    <a:pt x="15" y="-20"/>
                    <a:pt x="8" y="20"/>
                    <a:pt x="8" y="20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7"/>
                    <a:pt x="15" y="280"/>
                    <a:pt x="86" y="304"/>
                  </a:cubicBezTo>
                  <a:cubicBezTo>
                    <a:pt x="157" y="335"/>
                    <a:pt x="165" y="335"/>
                    <a:pt x="197" y="327"/>
                  </a:cubicBezTo>
                  <a:cubicBezTo>
                    <a:pt x="204" y="343"/>
                    <a:pt x="252" y="351"/>
                    <a:pt x="268" y="3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42"/>
            <p:cNvSpPr/>
            <p:nvPr/>
          </p:nvSpPr>
          <p:spPr>
            <a:xfrm>
              <a:off x="6233760" y="3768840"/>
              <a:ext cx="117360" cy="101880"/>
            </a:xfrm>
            <a:custGeom>
              <a:avLst/>
              <a:gdLst/>
              <a:ahLst/>
              <a:cxnLst/>
              <a:rect l="l" t="t" r="r" b="b"/>
              <a:pathLst>
                <a:path w="326" h="283" extrusionOk="0">
                  <a:moveTo>
                    <a:pt x="25" y="0"/>
                  </a:moveTo>
                  <a:lnTo>
                    <a:pt x="25" y="0"/>
                  </a:lnTo>
                  <a:cubicBezTo>
                    <a:pt x="25" y="0"/>
                    <a:pt x="17" y="31"/>
                    <a:pt x="9" y="62"/>
                  </a:cubicBezTo>
                  <a:cubicBezTo>
                    <a:pt x="-6" y="86"/>
                    <a:pt x="1" y="134"/>
                    <a:pt x="1" y="134"/>
                  </a:cubicBezTo>
                  <a:cubicBezTo>
                    <a:pt x="1" y="134"/>
                    <a:pt x="9" y="157"/>
                    <a:pt x="33" y="164"/>
                  </a:cubicBezTo>
                  <a:cubicBezTo>
                    <a:pt x="64" y="173"/>
                    <a:pt x="88" y="164"/>
                    <a:pt x="88" y="164"/>
                  </a:cubicBezTo>
                  <a:cubicBezTo>
                    <a:pt x="88" y="164"/>
                    <a:pt x="112" y="204"/>
                    <a:pt x="143" y="228"/>
                  </a:cubicBezTo>
                  <a:cubicBezTo>
                    <a:pt x="174" y="259"/>
                    <a:pt x="253" y="283"/>
                    <a:pt x="277" y="283"/>
                  </a:cubicBezTo>
                  <a:cubicBezTo>
                    <a:pt x="308" y="275"/>
                    <a:pt x="332" y="251"/>
                    <a:pt x="324" y="236"/>
                  </a:cubicBezTo>
                  <a:cubicBezTo>
                    <a:pt x="324" y="220"/>
                    <a:pt x="292" y="164"/>
                    <a:pt x="261" y="141"/>
                  </a:cubicBezTo>
                  <a:cubicBezTo>
                    <a:pt x="238" y="125"/>
                    <a:pt x="190" y="78"/>
                    <a:pt x="183" y="62"/>
                  </a:cubicBezTo>
                  <a:cubicBezTo>
                    <a:pt x="158" y="39"/>
                    <a:pt x="143" y="7"/>
                    <a:pt x="143" y="7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42"/>
            <p:cNvSpPr/>
            <p:nvPr/>
          </p:nvSpPr>
          <p:spPr>
            <a:xfrm>
              <a:off x="6103800" y="3301200"/>
              <a:ext cx="172800" cy="54360"/>
            </a:xfrm>
            <a:custGeom>
              <a:avLst/>
              <a:gdLst/>
              <a:ahLst/>
              <a:cxnLst/>
              <a:rect l="l" t="t" r="r" b="b"/>
              <a:pathLst>
                <a:path w="480" h="151" extrusionOk="0">
                  <a:moveTo>
                    <a:pt x="464" y="0"/>
                  </a:moveTo>
                  <a:lnTo>
                    <a:pt x="464" y="0"/>
                  </a:lnTo>
                  <a:cubicBezTo>
                    <a:pt x="464" y="0"/>
                    <a:pt x="386" y="63"/>
                    <a:pt x="284" y="79"/>
                  </a:cubicBezTo>
                  <a:cubicBezTo>
                    <a:pt x="189" y="94"/>
                    <a:pt x="8" y="47"/>
                    <a:pt x="8" y="47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173" y="157"/>
                    <a:pt x="291" y="150"/>
                  </a:cubicBezTo>
                  <a:cubicBezTo>
                    <a:pt x="417" y="134"/>
                    <a:pt x="480" y="63"/>
                    <a:pt x="480" y="63"/>
                  </a:cubicBezTo>
                  <a:lnTo>
                    <a:pt x="464" y="0"/>
                  </a:lnTo>
                  <a:close/>
                </a:path>
              </a:pathLst>
            </a:custGeom>
            <a:solidFill>
              <a:srgbClr val="442E2E"/>
            </a:solidFill>
            <a:ln>
              <a:noFill/>
            </a:ln>
          </p:spPr>
          <p:txBody>
            <a:bodyPr spcFirstLastPara="1" wrap="square" lIns="90000" tIns="9350" rIns="90000" bIns="93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6426000" y="3108960"/>
              <a:ext cx="88920" cy="61920"/>
            </a:xfrm>
            <a:custGeom>
              <a:avLst/>
              <a:gdLst/>
              <a:ahLst/>
              <a:cxnLst/>
              <a:rect l="l" t="t" r="r" b="b"/>
              <a:pathLst>
                <a:path w="247" h="172" extrusionOk="0">
                  <a:moveTo>
                    <a:pt x="2" y="85"/>
                  </a:moveTo>
                  <a:lnTo>
                    <a:pt x="2" y="85"/>
                  </a:lnTo>
                  <a:cubicBezTo>
                    <a:pt x="2" y="85"/>
                    <a:pt x="105" y="22"/>
                    <a:pt x="152" y="14"/>
                  </a:cubicBezTo>
                  <a:cubicBezTo>
                    <a:pt x="207" y="-2"/>
                    <a:pt x="255" y="-9"/>
                    <a:pt x="246" y="14"/>
                  </a:cubicBezTo>
                  <a:cubicBezTo>
                    <a:pt x="246" y="22"/>
                    <a:pt x="215" y="30"/>
                    <a:pt x="199" y="46"/>
                  </a:cubicBezTo>
                  <a:cubicBezTo>
                    <a:pt x="223" y="62"/>
                    <a:pt x="191" y="62"/>
                    <a:pt x="176" y="78"/>
                  </a:cubicBezTo>
                  <a:cubicBezTo>
                    <a:pt x="152" y="85"/>
                    <a:pt x="128" y="93"/>
                    <a:pt x="112" y="101"/>
                  </a:cubicBezTo>
                  <a:cubicBezTo>
                    <a:pt x="89" y="124"/>
                    <a:pt x="66" y="156"/>
                    <a:pt x="41" y="172"/>
                  </a:cubicBezTo>
                  <a:cubicBezTo>
                    <a:pt x="-13" y="172"/>
                    <a:pt x="2" y="85"/>
                    <a:pt x="2" y="85"/>
                  </a:cubicBezTo>
                  <a:close/>
                </a:path>
              </a:pathLst>
            </a:custGeom>
            <a:solidFill>
              <a:srgbClr val="FFC8B5"/>
            </a:solidFill>
            <a:ln>
              <a:noFill/>
            </a:ln>
          </p:spPr>
          <p:txBody>
            <a:bodyPr spcFirstLastPara="1" wrap="square" lIns="90000" tIns="16900" rIns="90000" bIns="169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5964840" y="3381480"/>
              <a:ext cx="63720" cy="104400"/>
            </a:xfrm>
            <a:custGeom>
              <a:avLst/>
              <a:gdLst/>
              <a:ahLst/>
              <a:cxnLst/>
              <a:rect l="l" t="t" r="r" b="b"/>
              <a:pathLst>
                <a:path w="177" h="290" extrusionOk="0">
                  <a:moveTo>
                    <a:pt x="64" y="13"/>
                  </a:moveTo>
                  <a:lnTo>
                    <a:pt x="64" y="13"/>
                  </a:lnTo>
                  <a:cubicBezTo>
                    <a:pt x="48" y="21"/>
                    <a:pt x="24" y="107"/>
                    <a:pt x="24" y="146"/>
                  </a:cubicBezTo>
                  <a:cubicBezTo>
                    <a:pt x="24" y="186"/>
                    <a:pt x="0" y="226"/>
                    <a:pt x="0" y="257"/>
                  </a:cubicBezTo>
                  <a:cubicBezTo>
                    <a:pt x="0" y="288"/>
                    <a:pt x="24" y="273"/>
                    <a:pt x="24" y="273"/>
                  </a:cubicBezTo>
                  <a:cubicBezTo>
                    <a:pt x="24" y="273"/>
                    <a:pt x="32" y="296"/>
                    <a:pt x="48" y="288"/>
                  </a:cubicBezTo>
                  <a:cubicBezTo>
                    <a:pt x="64" y="273"/>
                    <a:pt x="71" y="233"/>
                    <a:pt x="71" y="233"/>
                  </a:cubicBezTo>
                  <a:cubicBezTo>
                    <a:pt x="71" y="233"/>
                    <a:pt x="80" y="265"/>
                    <a:pt x="80" y="273"/>
                  </a:cubicBezTo>
                  <a:cubicBezTo>
                    <a:pt x="87" y="296"/>
                    <a:pt x="95" y="296"/>
                    <a:pt x="103" y="257"/>
                  </a:cubicBezTo>
                  <a:cubicBezTo>
                    <a:pt x="126" y="202"/>
                    <a:pt x="135" y="155"/>
                    <a:pt x="135" y="155"/>
                  </a:cubicBezTo>
                  <a:cubicBezTo>
                    <a:pt x="135" y="155"/>
                    <a:pt x="150" y="186"/>
                    <a:pt x="158" y="194"/>
                  </a:cubicBezTo>
                  <a:cubicBezTo>
                    <a:pt x="166" y="202"/>
                    <a:pt x="182" y="202"/>
                    <a:pt x="174" y="186"/>
                  </a:cubicBezTo>
                  <a:cubicBezTo>
                    <a:pt x="166" y="162"/>
                    <a:pt x="174" y="162"/>
                    <a:pt x="166" y="107"/>
                  </a:cubicBezTo>
                  <a:cubicBezTo>
                    <a:pt x="166" y="60"/>
                    <a:pt x="142" y="44"/>
                    <a:pt x="119" y="13"/>
                  </a:cubicBezTo>
                  <a:cubicBezTo>
                    <a:pt x="87" y="-18"/>
                    <a:pt x="64" y="13"/>
                    <a:pt x="64" y="13"/>
                  </a:cubicBezTo>
                  <a:close/>
                </a:path>
              </a:pathLst>
            </a:custGeom>
            <a:solidFill>
              <a:srgbClr val="FFC8B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42"/>
            <p:cNvSpPr/>
            <p:nvPr/>
          </p:nvSpPr>
          <p:spPr>
            <a:xfrm>
              <a:off x="6550200" y="3016800"/>
              <a:ext cx="86760" cy="104040"/>
            </a:xfrm>
            <a:custGeom>
              <a:avLst/>
              <a:gdLst/>
              <a:ahLst/>
              <a:cxnLst/>
              <a:rect l="l" t="t" r="r" b="b"/>
              <a:pathLst>
                <a:path w="241" h="289" extrusionOk="0">
                  <a:moveTo>
                    <a:pt x="216" y="34"/>
                  </a:moveTo>
                  <a:lnTo>
                    <a:pt x="216" y="34"/>
                  </a:lnTo>
                  <a:cubicBezTo>
                    <a:pt x="185" y="-13"/>
                    <a:pt x="106" y="-5"/>
                    <a:pt x="59" y="19"/>
                  </a:cubicBezTo>
                  <a:cubicBezTo>
                    <a:pt x="43" y="26"/>
                    <a:pt x="35" y="26"/>
                    <a:pt x="27" y="34"/>
                  </a:cubicBezTo>
                  <a:cubicBezTo>
                    <a:pt x="-4" y="65"/>
                    <a:pt x="-4" y="113"/>
                    <a:pt x="4" y="145"/>
                  </a:cubicBezTo>
                  <a:cubicBezTo>
                    <a:pt x="20" y="200"/>
                    <a:pt x="98" y="325"/>
                    <a:pt x="169" y="278"/>
                  </a:cubicBezTo>
                  <a:cubicBezTo>
                    <a:pt x="209" y="254"/>
                    <a:pt x="232" y="192"/>
                    <a:pt x="240" y="152"/>
                  </a:cubicBezTo>
                  <a:cubicBezTo>
                    <a:pt x="240" y="113"/>
                    <a:pt x="248" y="58"/>
                    <a:pt x="216" y="34"/>
                  </a:cubicBezTo>
                  <a:close/>
                </a:path>
              </a:pathLst>
            </a:custGeom>
            <a:solidFill>
              <a:srgbClr val="FFC9B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42"/>
            <p:cNvSpPr/>
            <p:nvPr/>
          </p:nvSpPr>
          <p:spPr>
            <a:xfrm>
              <a:off x="6508800" y="2984040"/>
              <a:ext cx="130680" cy="180000"/>
            </a:xfrm>
            <a:custGeom>
              <a:avLst/>
              <a:gdLst/>
              <a:ahLst/>
              <a:cxnLst/>
              <a:rect l="l" t="t" r="r" b="b"/>
              <a:pathLst>
                <a:path w="363" h="500" extrusionOk="0">
                  <a:moveTo>
                    <a:pt x="363" y="133"/>
                  </a:moveTo>
                  <a:lnTo>
                    <a:pt x="363" y="133"/>
                  </a:lnTo>
                  <a:lnTo>
                    <a:pt x="363" y="133"/>
                  </a:lnTo>
                  <a:cubicBezTo>
                    <a:pt x="363" y="110"/>
                    <a:pt x="363" y="86"/>
                    <a:pt x="347" y="70"/>
                  </a:cubicBezTo>
                  <a:cubicBezTo>
                    <a:pt x="315" y="-1"/>
                    <a:pt x="189" y="-17"/>
                    <a:pt x="119" y="15"/>
                  </a:cubicBezTo>
                  <a:cubicBezTo>
                    <a:pt x="40" y="54"/>
                    <a:pt x="16" y="141"/>
                    <a:pt x="32" y="204"/>
                  </a:cubicBezTo>
                  <a:cubicBezTo>
                    <a:pt x="32" y="283"/>
                    <a:pt x="0" y="354"/>
                    <a:pt x="0" y="354"/>
                  </a:cubicBezTo>
                  <a:cubicBezTo>
                    <a:pt x="56" y="519"/>
                    <a:pt x="166" y="511"/>
                    <a:pt x="213" y="487"/>
                  </a:cubicBezTo>
                  <a:cubicBezTo>
                    <a:pt x="260" y="471"/>
                    <a:pt x="229" y="400"/>
                    <a:pt x="229" y="400"/>
                  </a:cubicBezTo>
                  <a:cubicBezTo>
                    <a:pt x="229" y="400"/>
                    <a:pt x="260" y="425"/>
                    <a:pt x="308" y="393"/>
                  </a:cubicBezTo>
                  <a:cubicBezTo>
                    <a:pt x="331" y="385"/>
                    <a:pt x="339" y="354"/>
                    <a:pt x="347" y="330"/>
                  </a:cubicBezTo>
                  <a:cubicBezTo>
                    <a:pt x="355" y="306"/>
                    <a:pt x="363" y="156"/>
                    <a:pt x="363" y="133"/>
                  </a:cubicBezTo>
                  <a:moveTo>
                    <a:pt x="213" y="283"/>
                  </a:moveTo>
                  <a:lnTo>
                    <a:pt x="213" y="283"/>
                  </a:lnTo>
                  <a:cubicBezTo>
                    <a:pt x="166" y="283"/>
                    <a:pt x="174" y="236"/>
                    <a:pt x="189" y="220"/>
                  </a:cubicBezTo>
                  <a:cubicBezTo>
                    <a:pt x="213" y="181"/>
                    <a:pt x="300" y="181"/>
                    <a:pt x="331" y="181"/>
                  </a:cubicBezTo>
                  <a:cubicBezTo>
                    <a:pt x="331" y="212"/>
                    <a:pt x="331" y="251"/>
                    <a:pt x="324" y="275"/>
                  </a:cubicBezTo>
                  <a:cubicBezTo>
                    <a:pt x="300" y="283"/>
                    <a:pt x="260" y="291"/>
                    <a:pt x="213" y="2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42"/>
            <p:cNvSpPr/>
            <p:nvPr/>
          </p:nvSpPr>
          <p:spPr>
            <a:xfrm>
              <a:off x="6256800" y="3270240"/>
              <a:ext cx="41040" cy="73440"/>
            </a:xfrm>
            <a:custGeom>
              <a:avLst/>
              <a:gdLst/>
              <a:ahLst/>
              <a:cxnLst/>
              <a:rect l="l" t="t" r="r" b="b"/>
              <a:pathLst>
                <a:path w="114" h="204" extrusionOk="0">
                  <a:moveTo>
                    <a:pt x="0" y="7"/>
                  </a:moveTo>
                  <a:lnTo>
                    <a:pt x="0" y="7"/>
                  </a:lnTo>
                  <a:cubicBezTo>
                    <a:pt x="0" y="7"/>
                    <a:pt x="48" y="-17"/>
                    <a:pt x="71" y="22"/>
                  </a:cubicBezTo>
                  <a:cubicBezTo>
                    <a:pt x="87" y="63"/>
                    <a:pt x="126" y="133"/>
                    <a:pt x="110" y="172"/>
                  </a:cubicBezTo>
                  <a:cubicBezTo>
                    <a:pt x="103" y="188"/>
                    <a:pt x="71" y="204"/>
                    <a:pt x="71" y="2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42"/>
            <p:cNvSpPr/>
            <p:nvPr/>
          </p:nvSpPr>
          <p:spPr>
            <a:xfrm>
              <a:off x="6106680" y="3287160"/>
              <a:ext cx="175680" cy="80640"/>
            </a:xfrm>
            <a:custGeom>
              <a:avLst/>
              <a:gdLst/>
              <a:ahLst/>
              <a:cxnLst/>
              <a:rect l="l" t="t" r="r" b="b"/>
              <a:pathLst>
                <a:path w="488" h="224" extrusionOk="0">
                  <a:moveTo>
                    <a:pt x="16" y="47"/>
                  </a:moveTo>
                  <a:lnTo>
                    <a:pt x="16" y="47"/>
                  </a:ln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87" y="244"/>
                    <a:pt x="252" y="220"/>
                  </a:cubicBezTo>
                  <a:cubicBezTo>
                    <a:pt x="449" y="204"/>
                    <a:pt x="488" y="102"/>
                    <a:pt x="488" y="102"/>
                  </a:cubicBezTo>
                  <a:cubicBezTo>
                    <a:pt x="449" y="0"/>
                    <a:pt x="449" y="0"/>
                    <a:pt x="449" y="0"/>
                  </a:cubicBezTo>
                  <a:lnTo>
                    <a:pt x="16" y="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35625" rIns="90000" bIns="35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42"/>
            <p:cNvSpPr/>
            <p:nvPr/>
          </p:nvSpPr>
          <p:spPr>
            <a:xfrm>
              <a:off x="6081120" y="3024360"/>
              <a:ext cx="198360" cy="326520"/>
            </a:xfrm>
            <a:custGeom>
              <a:avLst/>
              <a:gdLst/>
              <a:ahLst/>
              <a:cxnLst/>
              <a:rect l="l" t="t" r="r" b="b"/>
              <a:pathLst>
                <a:path w="551" h="907" extrusionOk="0">
                  <a:moveTo>
                    <a:pt x="236" y="100"/>
                  </a:moveTo>
                  <a:lnTo>
                    <a:pt x="236" y="100"/>
                  </a:lnTo>
                  <a:cubicBezTo>
                    <a:pt x="260" y="92"/>
                    <a:pt x="378" y="-65"/>
                    <a:pt x="418" y="29"/>
                  </a:cubicBezTo>
                  <a:cubicBezTo>
                    <a:pt x="449" y="108"/>
                    <a:pt x="527" y="242"/>
                    <a:pt x="536" y="336"/>
                  </a:cubicBezTo>
                  <a:cubicBezTo>
                    <a:pt x="543" y="375"/>
                    <a:pt x="536" y="486"/>
                    <a:pt x="512" y="548"/>
                  </a:cubicBezTo>
                  <a:cubicBezTo>
                    <a:pt x="536" y="588"/>
                    <a:pt x="512" y="611"/>
                    <a:pt x="512" y="627"/>
                  </a:cubicBezTo>
                  <a:cubicBezTo>
                    <a:pt x="512" y="643"/>
                    <a:pt x="543" y="730"/>
                    <a:pt x="551" y="746"/>
                  </a:cubicBezTo>
                  <a:cubicBezTo>
                    <a:pt x="504" y="871"/>
                    <a:pt x="425" y="887"/>
                    <a:pt x="323" y="903"/>
                  </a:cubicBezTo>
                  <a:cubicBezTo>
                    <a:pt x="197" y="919"/>
                    <a:pt x="134" y="871"/>
                    <a:pt x="87" y="824"/>
                  </a:cubicBezTo>
                  <a:cubicBezTo>
                    <a:pt x="63" y="800"/>
                    <a:pt x="79" y="746"/>
                    <a:pt x="95" y="737"/>
                  </a:cubicBezTo>
                  <a:cubicBezTo>
                    <a:pt x="71" y="674"/>
                    <a:pt x="55" y="572"/>
                    <a:pt x="40" y="501"/>
                  </a:cubicBezTo>
                  <a:cubicBezTo>
                    <a:pt x="8" y="391"/>
                    <a:pt x="-24" y="320"/>
                    <a:pt x="24" y="226"/>
                  </a:cubicBezTo>
                  <a:cubicBezTo>
                    <a:pt x="47" y="171"/>
                    <a:pt x="181" y="115"/>
                    <a:pt x="236" y="1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42"/>
            <p:cNvSpPr/>
            <p:nvPr/>
          </p:nvSpPr>
          <p:spPr>
            <a:xfrm>
              <a:off x="6138000" y="3012120"/>
              <a:ext cx="84240" cy="113400"/>
            </a:xfrm>
            <a:custGeom>
              <a:avLst/>
              <a:gdLst/>
              <a:ahLst/>
              <a:cxnLst/>
              <a:rect l="l" t="t" r="r" b="b"/>
              <a:pathLst>
                <a:path w="234" h="315" extrusionOk="0">
                  <a:moveTo>
                    <a:pt x="62" y="0"/>
                  </a:moveTo>
                  <a:lnTo>
                    <a:pt x="62" y="0"/>
                  </a:lnTo>
                  <a:cubicBezTo>
                    <a:pt x="62" y="0"/>
                    <a:pt x="180" y="71"/>
                    <a:pt x="212" y="118"/>
                  </a:cubicBezTo>
                  <a:cubicBezTo>
                    <a:pt x="244" y="173"/>
                    <a:pt x="236" y="197"/>
                    <a:pt x="220" y="315"/>
                  </a:cubicBezTo>
                  <a:cubicBezTo>
                    <a:pt x="134" y="283"/>
                    <a:pt x="23" y="228"/>
                    <a:pt x="0" y="165"/>
                  </a:cubicBezTo>
                  <a:cubicBezTo>
                    <a:pt x="32" y="149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FFB9A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6174720" y="3094200"/>
              <a:ext cx="59400" cy="73800"/>
            </a:xfrm>
            <a:custGeom>
              <a:avLst/>
              <a:gdLst/>
              <a:ahLst/>
              <a:cxnLst/>
              <a:rect l="l" t="t" r="r" b="b"/>
              <a:pathLst>
                <a:path w="165" h="205" extrusionOk="0">
                  <a:moveTo>
                    <a:pt x="0" y="39"/>
                  </a:moveTo>
                  <a:lnTo>
                    <a:pt x="0" y="39"/>
                  </a:lnTo>
                  <a:cubicBezTo>
                    <a:pt x="0" y="39"/>
                    <a:pt x="55" y="71"/>
                    <a:pt x="142" y="0"/>
                  </a:cubicBezTo>
                  <a:cubicBezTo>
                    <a:pt x="149" y="71"/>
                    <a:pt x="165" y="205"/>
                    <a:pt x="165" y="205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28800" rIns="90000" bIns="28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5984640" y="3148200"/>
              <a:ext cx="136080" cy="260640"/>
            </a:xfrm>
            <a:custGeom>
              <a:avLst/>
              <a:gdLst/>
              <a:ahLst/>
              <a:cxnLst/>
              <a:rect l="l" t="t" r="r" b="b"/>
              <a:pathLst>
                <a:path w="378" h="724" extrusionOk="0">
                  <a:moveTo>
                    <a:pt x="237" y="0"/>
                  </a:moveTo>
                  <a:lnTo>
                    <a:pt x="237" y="0"/>
                  </a:lnTo>
                  <a:cubicBezTo>
                    <a:pt x="237" y="0"/>
                    <a:pt x="166" y="157"/>
                    <a:pt x="127" y="220"/>
                  </a:cubicBezTo>
                  <a:cubicBezTo>
                    <a:pt x="80" y="275"/>
                    <a:pt x="71" y="330"/>
                    <a:pt x="48" y="409"/>
                  </a:cubicBezTo>
                  <a:cubicBezTo>
                    <a:pt x="25" y="496"/>
                    <a:pt x="0" y="708"/>
                    <a:pt x="0" y="708"/>
                  </a:cubicBezTo>
                  <a:cubicBezTo>
                    <a:pt x="87" y="724"/>
                    <a:pt x="87" y="724"/>
                    <a:pt x="87" y="724"/>
                  </a:cubicBezTo>
                  <a:cubicBezTo>
                    <a:pt x="87" y="724"/>
                    <a:pt x="127" y="630"/>
                    <a:pt x="158" y="550"/>
                  </a:cubicBezTo>
                  <a:cubicBezTo>
                    <a:pt x="189" y="472"/>
                    <a:pt x="229" y="338"/>
                    <a:pt x="229" y="338"/>
                  </a:cubicBezTo>
                  <a:cubicBezTo>
                    <a:pt x="378" y="71"/>
                    <a:pt x="378" y="71"/>
                    <a:pt x="378" y="71"/>
                  </a:cubicBezTo>
                  <a:lnTo>
                    <a:pt x="237" y="0"/>
                  </a:lnTo>
                  <a:close/>
                </a:path>
              </a:pathLst>
            </a:custGeom>
            <a:solidFill>
              <a:srgbClr val="FFC8B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6126480" y="3060360"/>
              <a:ext cx="122040" cy="107640"/>
            </a:xfrm>
            <a:custGeom>
              <a:avLst/>
              <a:gdLst/>
              <a:ahLst/>
              <a:cxnLst/>
              <a:rect l="l" t="t" r="r" b="b"/>
              <a:pathLst>
                <a:path w="339" h="299" extrusionOk="0">
                  <a:moveTo>
                    <a:pt x="55" y="0"/>
                  </a:moveTo>
                  <a:lnTo>
                    <a:pt x="55" y="0"/>
                  </a:lnTo>
                  <a:cubicBezTo>
                    <a:pt x="55" y="0"/>
                    <a:pt x="110" y="79"/>
                    <a:pt x="150" y="102"/>
                  </a:cubicBezTo>
                  <a:cubicBezTo>
                    <a:pt x="189" y="142"/>
                    <a:pt x="244" y="204"/>
                    <a:pt x="283" y="259"/>
                  </a:cubicBezTo>
                  <a:cubicBezTo>
                    <a:pt x="292" y="252"/>
                    <a:pt x="252" y="39"/>
                    <a:pt x="252" y="39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6" y="0"/>
                    <a:pt x="315" y="31"/>
                    <a:pt x="339" y="79"/>
                  </a:cubicBezTo>
                  <a:cubicBezTo>
                    <a:pt x="331" y="102"/>
                    <a:pt x="307" y="102"/>
                    <a:pt x="292" y="118"/>
                  </a:cubicBezTo>
                  <a:cubicBezTo>
                    <a:pt x="307" y="118"/>
                    <a:pt x="331" y="126"/>
                    <a:pt x="339" y="133"/>
                  </a:cubicBezTo>
                  <a:cubicBezTo>
                    <a:pt x="331" y="228"/>
                    <a:pt x="299" y="299"/>
                    <a:pt x="299" y="299"/>
                  </a:cubicBezTo>
                  <a:cubicBezTo>
                    <a:pt x="134" y="220"/>
                    <a:pt x="134" y="220"/>
                    <a:pt x="134" y="220"/>
                  </a:cubicBezTo>
                  <a:cubicBezTo>
                    <a:pt x="134" y="220"/>
                    <a:pt x="142" y="181"/>
                    <a:pt x="150" y="173"/>
                  </a:cubicBezTo>
                  <a:cubicBezTo>
                    <a:pt x="110" y="181"/>
                    <a:pt x="71" y="188"/>
                    <a:pt x="48" y="204"/>
                  </a:cubicBezTo>
                  <a:cubicBezTo>
                    <a:pt x="16" y="149"/>
                    <a:pt x="0" y="110"/>
                    <a:pt x="0" y="63"/>
                  </a:cubicBezTo>
                  <a:cubicBezTo>
                    <a:pt x="0" y="31"/>
                    <a:pt x="55" y="0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42"/>
            <p:cNvSpPr/>
            <p:nvPr/>
          </p:nvSpPr>
          <p:spPr>
            <a:xfrm>
              <a:off x="6144120" y="2945520"/>
              <a:ext cx="105120" cy="140400"/>
            </a:xfrm>
            <a:custGeom>
              <a:avLst/>
              <a:gdLst/>
              <a:ahLst/>
              <a:cxnLst/>
              <a:rect l="l" t="t" r="r" b="b"/>
              <a:pathLst>
                <a:path w="292" h="390" extrusionOk="0">
                  <a:moveTo>
                    <a:pt x="290" y="145"/>
                  </a:moveTo>
                  <a:lnTo>
                    <a:pt x="290" y="145"/>
                  </a:lnTo>
                  <a:cubicBezTo>
                    <a:pt x="282" y="106"/>
                    <a:pt x="266" y="51"/>
                    <a:pt x="227" y="20"/>
                  </a:cubicBezTo>
                  <a:cubicBezTo>
                    <a:pt x="195" y="-4"/>
                    <a:pt x="132" y="-4"/>
                    <a:pt x="93" y="4"/>
                  </a:cubicBezTo>
                  <a:cubicBezTo>
                    <a:pt x="22" y="12"/>
                    <a:pt x="-17" y="99"/>
                    <a:pt x="6" y="177"/>
                  </a:cubicBezTo>
                  <a:cubicBezTo>
                    <a:pt x="22" y="263"/>
                    <a:pt x="85" y="382"/>
                    <a:pt x="179" y="390"/>
                  </a:cubicBezTo>
                  <a:cubicBezTo>
                    <a:pt x="227" y="390"/>
                    <a:pt x="258" y="350"/>
                    <a:pt x="274" y="303"/>
                  </a:cubicBezTo>
                  <a:cubicBezTo>
                    <a:pt x="298" y="248"/>
                    <a:pt x="290" y="185"/>
                    <a:pt x="290" y="145"/>
                  </a:cubicBezTo>
                  <a:close/>
                </a:path>
              </a:pathLst>
            </a:custGeom>
            <a:solidFill>
              <a:srgbClr val="FFC9B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42"/>
            <p:cNvSpPr/>
            <p:nvPr/>
          </p:nvSpPr>
          <p:spPr>
            <a:xfrm>
              <a:off x="6239880" y="297216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222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42"/>
            <p:cNvSpPr/>
            <p:nvPr/>
          </p:nvSpPr>
          <p:spPr>
            <a:xfrm>
              <a:off x="6126840" y="2913120"/>
              <a:ext cx="125640" cy="136080"/>
            </a:xfrm>
            <a:custGeom>
              <a:avLst/>
              <a:gdLst/>
              <a:ahLst/>
              <a:cxnLst/>
              <a:rect l="l" t="t" r="r" b="b"/>
              <a:pathLst>
                <a:path w="349" h="378" extrusionOk="0">
                  <a:moveTo>
                    <a:pt x="165" y="0"/>
                  </a:moveTo>
                  <a:lnTo>
                    <a:pt x="165" y="0"/>
                  </a:lnTo>
                  <a:cubicBezTo>
                    <a:pt x="109" y="0"/>
                    <a:pt x="54" y="16"/>
                    <a:pt x="38" y="86"/>
                  </a:cubicBezTo>
                  <a:cubicBezTo>
                    <a:pt x="-17" y="110"/>
                    <a:pt x="-1" y="189"/>
                    <a:pt x="15" y="235"/>
                  </a:cubicBezTo>
                  <a:cubicBezTo>
                    <a:pt x="22" y="275"/>
                    <a:pt x="70" y="378"/>
                    <a:pt x="70" y="378"/>
                  </a:cubicBezTo>
                  <a:cubicBezTo>
                    <a:pt x="93" y="353"/>
                    <a:pt x="117" y="275"/>
                    <a:pt x="117" y="267"/>
                  </a:cubicBezTo>
                  <a:cubicBezTo>
                    <a:pt x="149" y="275"/>
                    <a:pt x="196" y="220"/>
                    <a:pt x="204" y="204"/>
                  </a:cubicBezTo>
                  <a:cubicBezTo>
                    <a:pt x="236" y="220"/>
                    <a:pt x="369" y="164"/>
                    <a:pt x="346" y="125"/>
                  </a:cubicBezTo>
                  <a:cubicBezTo>
                    <a:pt x="298" y="47"/>
                    <a:pt x="188" y="0"/>
                    <a:pt x="1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42"/>
            <p:cNvSpPr/>
            <p:nvPr/>
          </p:nvSpPr>
          <p:spPr>
            <a:xfrm>
              <a:off x="6152040" y="3012120"/>
              <a:ext cx="19800" cy="28080"/>
            </a:xfrm>
            <a:custGeom>
              <a:avLst/>
              <a:gdLst/>
              <a:ahLst/>
              <a:cxnLst/>
              <a:rect l="l" t="t" r="r" b="b"/>
              <a:pathLst>
                <a:path w="55" h="78" extrusionOk="0">
                  <a:moveTo>
                    <a:pt x="55" y="16"/>
                  </a:moveTo>
                  <a:lnTo>
                    <a:pt x="55" y="16"/>
                  </a:lnTo>
                  <a:cubicBezTo>
                    <a:pt x="55" y="16"/>
                    <a:pt x="32" y="-16"/>
                    <a:pt x="8" y="8"/>
                  </a:cubicBezTo>
                  <a:cubicBezTo>
                    <a:pt x="-23" y="24"/>
                    <a:pt x="39" y="78"/>
                    <a:pt x="39" y="78"/>
                  </a:cubicBezTo>
                  <a:lnTo>
                    <a:pt x="55" y="16"/>
                  </a:lnTo>
                  <a:close/>
                </a:path>
              </a:pathLst>
            </a:custGeom>
            <a:solidFill>
              <a:srgbClr val="FFC9B6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2"/>
            <p:cNvSpPr/>
            <p:nvPr/>
          </p:nvSpPr>
          <p:spPr>
            <a:xfrm>
              <a:off x="6136560" y="2946960"/>
              <a:ext cx="131760" cy="68040"/>
            </a:xfrm>
            <a:custGeom>
              <a:avLst/>
              <a:gdLst/>
              <a:ahLst/>
              <a:cxnLst/>
              <a:rect l="l" t="t" r="r" b="b"/>
              <a:pathLst>
                <a:path w="366" h="189" extrusionOk="0">
                  <a:moveTo>
                    <a:pt x="184" y="0"/>
                  </a:moveTo>
                  <a:lnTo>
                    <a:pt x="184" y="0"/>
                  </a:lnTo>
                  <a:cubicBezTo>
                    <a:pt x="279" y="0"/>
                    <a:pt x="366" y="39"/>
                    <a:pt x="366" y="95"/>
                  </a:cubicBezTo>
                  <a:cubicBezTo>
                    <a:pt x="366" y="141"/>
                    <a:pt x="279" y="189"/>
                    <a:pt x="184" y="189"/>
                  </a:cubicBezTo>
                  <a:cubicBezTo>
                    <a:pt x="114" y="189"/>
                    <a:pt x="36" y="141"/>
                    <a:pt x="4" y="110"/>
                  </a:cubicBezTo>
                  <a:cubicBezTo>
                    <a:pt x="-5" y="95"/>
                    <a:pt x="4" y="110"/>
                    <a:pt x="4" y="95"/>
                  </a:cubicBezTo>
                  <a:cubicBezTo>
                    <a:pt x="4" y="39"/>
                    <a:pt x="82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23025" rIns="90000" bIns="230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42"/>
            <p:cNvSpPr/>
            <p:nvPr/>
          </p:nvSpPr>
          <p:spPr>
            <a:xfrm>
              <a:off x="6138000" y="2941200"/>
              <a:ext cx="130320" cy="70920"/>
            </a:xfrm>
            <a:custGeom>
              <a:avLst/>
              <a:gdLst/>
              <a:ahLst/>
              <a:cxnLst/>
              <a:rect l="l" t="t" r="r" b="b"/>
              <a:pathLst>
                <a:path w="362" h="197" extrusionOk="0">
                  <a:moveTo>
                    <a:pt x="180" y="0"/>
                  </a:moveTo>
                  <a:lnTo>
                    <a:pt x="180" y="0"/>
                  </a:lnTo>
                  <a:cubicBezTo>
                    <a:pt x="275" y="0"/>
                    <a:pt x="362" y="47"/>
                    <a:pt x="362" y="102"/>
                  </a:cubicBezTo>
                  <a:cubicBezTo>
                    <a:pt x="362" y="150"/>
                    <a:pt x="275" y="197"/>
                    <a:pt x="180" y="197"/>
                  </a:cubicBezTo>
                  <a:cubicBezTo>
                    <a:pt x="110" y="197"/>
                    <a:pt x="47" y="157"/>
                    <a:pt x="16" y="126"/>
                  </a:cubicBezTo>
                  <a:cubicBezTo>
                    <a:pt x="0" y="118"/>
                    <a:pt x="0" y="118"/>
                    <a:pt x="0" y="102"/>
                  </a:cubicBezTo>
                  <a:cubicBezTo>
                    <a:pt x="0" y="47"/>
                    <a:pt x="78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25900" rIns="90000" bIns="259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2"/>
            <p:cNvSpPr/>
            <p:nvPr/>
          </p:nvSpPr>
          <p:spPr>
            <a:xfrm>
              <a:off x="6109200" y="2910960"/>
              <a:ext cx="153360" cy="80640"/>
            </a:xfrm>
            <a:custGeom>
              <a:avLst/>
              <a:gdLst/>
              <a:ahLst/>
              <a:cxnLst/>
              <a:rect l="l" t="t" r="r" b="b"/>
              <a:pathLst>
                <a:path w="426" h="224" extrusionOk="0">
                  <a:moveTo>
                    <a:pt x="1" y="124"/>
                  </a:moveTo>
                  <a:lnTo>
                    <a:pt x="1" y="124"/>
                  </a:lnTo>
                  <a:cubicBezTo>
                    <a:pt x="17" y="179"/>
                    <a:pt x="32" y="195"/>
                    <a:pt x="56" y="210"/>
                  </a:cubicBezTo>
                  <a:cubicBezTo>
                    <a:pt x="96" y="226"/>
                    <a:pt x="135" y="234"/>
                    <a:pt x="245" y="202"/>
                  </a:cubicBezTo>
                  <a:cubicBezTo>
                    <a:pt x="355" y="179"/>
                    <a:pt x="395" y="131"/>
                    <a:pt x="395" y="131"/>
                  </a:cubicBezTo>
                  <a:cubicBezTo>
                    <a:pt x="395" y="131"/>
                    <a:pt x="426" y="76"/>
                    <a:pt x="426" y="53"/>
                  </a:cubicBezTo>
                  <a:cubicBezTo>
                    <a:pt x="410" y="-58"/>
                    <a:pt x="-23" y="22"/>
                    <a:pt x="1" y="1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35625" rIns="90000" bIns="35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2"/>
            <p:cNvSpPr/>
            <p:nvPr/>
          </p:nvSpPr>
          <p:spPr>
            <a:xfrm>
              <a:off x="6109560" y="2905560"/>
              <a:ext cx="153360" cy="74880"/>
            </a:xfrm>
            <a:custGeom>
              <a:avLst/>
              <a:gdLst/>
              <a:ahLst/>
              <a:cxnLst/>
              <a:rect l="l" t="t" r="r" b="b"/>
              <a:pathLst>
                <a:path w="426" h="208" extrusionOk="0">
                  <a:moveTo>
                    <a:pt x="197" y="5"/>
                  </a:moveTo>
                  <a:lnTo>
                    <a:pt x="197" y="5"/>
                  </a:lnTo>
                  <a:cubicBezTo>
                    <a:pt x="315" y="-11"/>
                    <a:pt x="417" y="12"/>
                    <a:pt x="425" y="60"/>
                  </a:cubicBezTo>
                  <a:cubicBezTo>
                    <a:pt x="433" y="91"/>
                    <a:pt x="370" y="60"/>
                    <a:pt x="330" y="68"/>
                  </a:cubicBezTo>
                  <a:cubicBezTo>
                    <a:pt x="315" y="76"/>
                    <a:pt x="299" y="83"/>
                    <a:pt x="259" y="123"/>
                  </a:cubicBezTo>
                  <a:cubicBezTo>
                    <a:pt x="228" y="146"/>
                    <a:pt x="197" y="178"/>
                    <a:pt x="141" y="194"/>
                  </a:cubicBezTo>
                  <a:cubicBezTo>
                    <a:pt x="31" y="233"/>
                    <a:pt x="8" y="178"/>
                    <a:pt x="0" y="131"/>
                  </a:cubicBezTo>
                  <a:cubicBezTo>
                    <a:pt x="-8" y="76"/>
                    <a:pt x="79" y="21"/>
                    <a:pt x="19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29875" rIns="90000" bIns="29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2"/>
            <p:cNvSpPr/>
            <p:nvPr/>
          </p:nvSpPr>
          <p:spPr>
            <a:xfrm>
              <a:off x="6214320" y="2938320"/>
              <a:ext cx="34200" cy="33840"/>
            </a:xfrm>
            <a:custGeom>
              <a:avLst/>
              <a:gdLst/>
              <a:ahLst/>
              <a:cxnLst/>
              <a:rect l="l" t="t" r="r" b="b"/>
              <a:pathLst>
                <a:path w="95" h="94" extrusionOk="0">
                  <a:moveTo>
                    <a:pt x="55" y="0"/>
                  </a:moveTo>
                  <a:lnTo>
                    <a:pt x="39" y="48"/>
                  </a:lnTo>
                  <a:lnTo>
                    <a:pt x="0" y="71"/>
                  </a:lnTo>
                  <a:lnTo>
                    <a:pt x="32" y="71"/>
                  </a:lnTo>
                  <a:lnTo>
                    <a:pt x="24" y="94"/>
                  </a:lnTo>
                  <a:lnTo>
                    <a:pt x="55" y="71"/>
                  </a:lnTo>
                  <a:lnTo>
                    <a:pt x="71" y="79"/>
                  </a:lnTo>
                  <a:lnTo>
                    <a:pt x="71" y="55"/>
                  </a:lnTo>
                  <a:lnTo>
                    <a:pt x="95" y="40"/>
                  </a:lnTo>
                  <a:lnTo>
                    <a:pt x="71" y="4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2"/>
            <p:cNvSpPr/>
            <p:nvPr/>
          </p:nvSpPr>
          <p:spPr>
            <a:xfrm>
              <a:off x="6138000" y="3168000"/>
              <a:ext cx="59040" cy="69840"/>
            </a:xfrm>
            <a:custGeom>
              <a:avLst/>
              <a:gdLst/>
              <a:ahLst/>
              <a:cxnLst/>
              <a:rect l="l" t="t" r="r" b="b"/>
              <a:pathLst>
                <a:path w="164" h="194" extrusionOk="0">
                  <a:moveTo>
                    <a:pt x="23" y="23"/>
                  </a:moveTo>
                  <a:lnTo>
                    <a:pt x="23" y="23"/>
                  </a:lnTo>
                  <a:cubicBezTo>
                    <a:pt x="118" y="0"/>
                    <a:pt x="118" y="0"/>
                    <a:pt x="118" y="0"/>
                  </a:cubicBezTo>
                  <a:cubicBezTo>
                    <a:pt x="134" y="0"/>
                    <a:pt x="141" y="8"/>
                    <a:pt x="149" y="16"/>
                  </a:cubicBezTo>
                  <a:cubicBezTo>
                    <a:pt x="157" y="55"/>
                    <a:pt x="173" y="133"/>
                    <a:pt x="157" y="158"/>
                  </a:cubicBezTo>
                  <a:cubicBezTo>
                    <a:pt x="126" y="197"/>
                    <a:pt x="47" y="212"/>
                    <a:pt x="32" y="158"/>
                  </a:cubicBezTo>
                  <a:cubicBezTo>
                    <a:pt x="16" y="118"/>
                    <a:pt x="7" y="71"/>
                    <a:pt x="0" y="47"/>
                  </a:cubicBezTo>
                  <a:cubicBezTo>
                    <a:pt x="0" y="31"/>
                    <a:pt x="7" y="23"/>
                    <a:pt x="23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24825" rIns="90000" bIns="24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2"/>
            <p:cNvSpPr/>
            <p:nvPr/>
          </p:nvSpPr>
          <p:spPr>
            <a:xfrm>
              <a:off x="6143760" y="3176280"/>
              <a:ext cx="51840" cy="33480"/>
            </a:xfrm>
            <a:custGeom>
              <a:avLst/>
              <a:gdLst/>
              <a:ahLst/>
              <a:cxnLst/>
              <a:rect l="l" t="t" r="r" b="b"/>
              <a:pathLst>
                <a:path w="144" h="93" extrusionOk="0">
                  <a:moveTo>
                    <a:pt x="0" y="32"/>
                  </a:moveTo>
                  <a:lnTo>
                    <a:pt x="0" y="32"/>
                  </a:lnTo>
                  <a:cubicBezTo>
                    <a:pt x="0" y="32"/>
                    <a:pt x="23" y="71"/>
                    <a:pt x="55" y="71"/>
                  </a:cubicBezTo>
                  <a:cubicBezTo>
                    <a:pt x="78" y="71"/>
                    <a:pt x="118" y="64"/>
                    <a:pt x="125" y="48"/>
                  </a:cubicBezTo>
                  <a:cubicBezTo>
                    <a:pt x="133" y="32"/>
                    <a:pt x="133" y="0"/>
                    <a:pt x="133" y="0"/>
                  </a:cubicBezTo>
                  <a:cubicBezTo>
                    <a:pt x="133" y="0"/>
                    <a:pt x="149" y="40"/>
                    <a:pt x="141" y="55"/>
                  </a:cubicBezTo>
                  <a:cubicBezTo>
                    <a:pt x="133" y="79"/>
                    <a:pt x="70" y="103"/>
                    <a:pt x="31" y="87"/>
                  </a:cubicBezTo>
                  <a:cubicBezTo>
                    <a:pt x="0" y="71"/>
                    <a:pt x="0" y="32"/>
                    <a:pt x="0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2"/>
            <p:cNvSpPr/>
            <p:nvPr/>
          </p:nvSpPr>
          <p:spPr>
            <a:xfrm>
              <a:off x="6253920" y="3153600"/>
              <a:ext cx="28440" cy="12240"/>
            </a:xfrm>
            <a:custGeom>
              <a:avLst/>
              <a:gdLst/>
              <a:ahLst/>
              <a:cxnLst/>
              <a:rect l="l" t="t" r="r" b="b"/>
              <a:pathLst>
                <a:path w="79" h="34" extrusionOk="0">
                  <a:moveTo>
                    <a:pt x="0" y="9"/>
                  </a:moveTo>
                  <a:lnTo>
                    <a:pt x="0" y="9"/>
                  </a:lnTo>
                  <a:cubicBezTo>
                    <a:pt x="0" y="9"/>
                    <a:pt x="0" y="24"/>
                    <a:pt x="24" y="32"/>
                  </a:cubicBezTo>
                  <a:cubicBezTo>
                    <a:pt x="40" y="40"/>
                    <a:pt x="79" y="16"/>
                    <a:pt x="79" y="16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56" y="9"/>
                    <a:pt x="40" y="16"/>
                  </a:cubicBezTo>
                  <a:cubicBezTo>
                    <a:pt x="16" y="24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2589C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6233760" y="3173760"/>
              <a:ext cx="18360" cy="155880"/>
            </a:xfrm>
            <a:custGeom>
              <a:avLst/>
              <a:gdLst/>
              <a:ahLst/>
              <a:cxnLst/>
              <a:rect l="l" t="t" r="r" b="b"/>
              <a:pathLst>
                <a:path w="51" h="433" extrusionOk="0">
                  <a:moveTo>
                    <a:pt x="9" y="0"/>
                  </a:moveTo>
                  <a:lnTo>
                    <a:pt x="9" y="0"/>
                  </a:lnTo>
                  <a:cubicBezTo>
                    <a:pt x="9" y="0"/>
                    <a:pt x="17" y="39"/>
                    <a:pt x="9" y="71"/>
                  </a:cubicBezTo>
                  <a:cubicBezTo>
                    <a:pt x="9" y="86"/>
                    <a:pt x="9" y="102"/>
                    <a:pt x="1" y="117"/>
                  </a:cubicBezTo>
                  <a:cubicBezTo>
                    <a:pt x="-6" y="157"/>
                    <a:pt x="33" y="181"/>
                    <a:pt x="33" y="212"/>
                  </a:cubicBezTo>
                  <a:cubicBezTo>
                    <a:pt x="33" y="244"/>
                    <a:pt x="9" y="275"/>
                    <a:pt x="1" y="299"/>
                  </a:cubicBezTo>
                  <a:cubicBezTo>
                    <a:pt x="1" y="322"/>
                    <a:pt x="25" y="346"/>
                    <a:pt x="25" y="370"/>
                  </a:cubicBezTo>
                  <a:cubicBezTo>
                    <a:pt x="41" y="401"/>
                    <a:pt x="25" y="433"/>
                    <a:pt x="25" y="433"/>
                  </a:cubicBezTo>
                  <a:cubicBezTo>
                    <a:pt x="41" y="417"/>
                    <a:pt x="49" y="385"/>
                    <a:pt x="41" y="370"/>
                  </a:cubicBezTo>
                  <a:cubicBezTo>
                    <a:pt x="41" y="338"/>
                    <a:pt x="9" y="338"/>
                    <a:pt x="25" y="299"/>
                  </a:cubicBezTo>
                  <a:cubicBezTo>
                    <a:pt x="41" y="259"/>
                    <a:pt x="64" y="220"/>
                    <a:pt x="41" y="188"/>
                  </a:cubicBezTo>
                  <a:cubicBezTo>
                    <a:pt x="25" y="157"/>
                    <a:pt x="17" y="142"/>
                    <a:pt x="25" y="126"/>
                  </a:cubicBezTo>
                  <a:cubicBezTo>
                    <a:pt x="33" y="102"/>
                    <a:pt x="33" y="47"/>
                    <a:pt x="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6253920" y="3145320"/>
              <a:ext cx="42840" cy="138600"/>
            </a:xfrm>
            <a:custGeom>
              <a:avLst/>
              <a:gdLst/>
              <a:ahLst/>
              <a:cxnLst/>
              <a:rect l="l" t="t" r="r" b="b"/>
              <a:pathLst>
                <a:path w="119" h="385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95" y="173"/>
                    <a:pt x="102" y="252"/>
                  </a:cubicBezTo>
                  <a:cubicBezTo>
                    <a:pt x="111" y="315"/>
                    <a:pt x="71" y="354"/>
                    <a:pt x="56" y="378"/>
                  </a:cubicBezTo>
                  <a:lnTo>
                    <a:pt x="56" y="385"/>
                  </a:lnTo>
                  <a:cubicBezTo>
                    <a:pt x="79" y="369"/>
                    <a:pt x="127" y="323"/>
                    <a:pt x="118" y="252"/>
                  </a:cubicBezTo>
                  <a:cubicBezTo>
                    <a:pt x="111" y="165"/>
                    <a:pt x="16" y="8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6235200" y="3122640"/>
              <a:ext cx="43560" cy="48240"/>
            </a:xfrm>
            <a:custGeom>
              <a:avLst/>
              <a:gdLst/>
              <a:ahLst/>
              <a:cxnLst/>
              <a:rect l="l" t="t" r="r" b="b"/>
              <a:pathLst>
                <a:path w="121" h="134" extrusionOk="0">
                  <a:moveTo>
                    <a:pt x="37" y="8"/>
                  </a:moveTo>
                  <a:lnTo>
                    <a:pt x="37" y="8"/>
                  </a:lnTo>
                  <a:cubicBezTo>
                    <a:pt x="-3" y="40"/>
                    <a:pt x="-10" y="55"/>
                    <a:pt x="13" y="86"/>
                  </a:cubicBezTo>
                  <a:cubicBezTo>
                    <a:pt x="29" y="110"/>
                    <a:pt x="45" y="134"/>
                    <a:pt x="68" y="134"/>
                  </a:cubicBezTo>
                  <a:cubicBezTo>
                    <a:pt x="76" y="134"/>
                    <a:pt x="99" y="118"/>
                    <a:pt x="115" y="102"/>
                  </a:cubicBezTo>
                  <a:cubicBezTo>
                    <a:pt x="131" y="71"/>
                    <a:pt x="108" y="63"/>
                    <a:pt x="92" y="31"/>
                  </a:cubicBezTo>
                  <a:cubicBezTo>
                    <a:pt x="68" y="0"/>
                    <a:pt x="68" y="-8"/>
                    <a:pt x="3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3225" rIns="90000" bIns="3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2"/>
            <p:cNvSpPr/>
            <p:nvPr/>
          </p:nvSpPr>
          <p:spPr>
            <a:xfrm>
              <a:off x="6240600" y="3121920"/>
              <a:ext cx="38520" cy="45720"/>
            </a:xfrm>
            <a:custGeom>
              <a:avLst/>
              <a:gdLst/>
              <a:ahLst/>
              <a:cxnLst/>
              <a:rect l="l" t="t" r="r" b="b"/>
              <a:pathLst>
                <a:path w="107" h="127" extrusionOk="0">
                  <a:moveTo>
                    <a:pt x="22" y="10"/>
                  </a:moveTo>
                  <a:lnTo>
                    <a:pt x="22" y="10"/>
                  </a:lnTo>
                  <a:cubicBezTo>
                    <a:pt x="-2" y="26"/>
                    <a:pt x="-10" y="42"/>
                    <a:pt x="14" y="81"/>
                  </a:cubicBezTo>
                  <a:cubicBezTo>
                    <a:pt x="37" y="120"/>
                    <a:pt x="61" y="144"/>
                    <a:pt x="93" y="112"/>
                  </a:cubicBezTo>
                  <a:cubicBezTo>
                    <a:pt x="116" y="88"/>
                    <a:pt x="108" y="57"/>
                    <a:pt x="84" y="26"/>
                  </a:cubicBezTo>
                  <a:cubicBezTo>
                    <a:pt x="69" y="-6"/>
                    <a:pt x="53" y="-6"/>
                    <a:pt x="22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700" rIns="90000" bIns="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2"/>
            <p:cNvSpPr/>
            <p:nvPr/>
          </p:nvSpPr>
          <p:spPr>
            <a:xfrm>
              <a:off x="6134760" y="3148200"/>
              <a:ext cx="48600" cy="22680"/>
            </a:xfrm>
            <a:custGeom>
              <a:avLst/>
              <a:gdLst/>
              <a:ahLst/>
              <a:cxnLst/>
              <a:rect l="l" t="t" r="r" b="b"/>
              <a:pathLst>
                <a:path w="135" h="63" extrusionOk="0">
                  <a:moveTo>
                    <a:pt x="135" y="31"/>
                  </a:moveTo>
                  <a:lnTo>
                    <a:pt x="9" y="63"/>
                  </a:lnTo>
                  <a:lnTo>
                    <a:pt x="0" y="31"/>
                  </a:lnTo>
                  <a:lnTo>
                    <a:pt x="127" y="0"/>
                  </a:lnTo>
                  <a:lnTo>
                    <a:pt x="135" y="3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6078240" y="3298320"/>
              <a:ext cx="48240" cy="68040"/>
            </a:xfrm>
            <a:custGeom>
              <a:avLst/>
              <a:gdLst/>
              <a:ahLst/>
              <a:cxnLst/>
              <a:rect l="l" t="t" r="r" b="b"/>
              <a:pathLst>
                <a:path w="134" h="189" extrusionOk="0">
                  <a:moveTo>
                    <a:pt x="118" y="16"/>
                  </a:moveTo>
                  <a:lnTo>
                    <a:pt x="118" y="16"/>
                  </a:lnTo>
                  <a:cubicBezTo>
                    <a:pt x="118" y="16"/>
                    <a:pt x="111" y="8"/>
                    <a:pt x="103" y="0"/>
                  </a:cubicBezTo>
                  <a:cubicBezTo>
                    <a:pt x="95" y="0"/>
                    <a:pt x="95" y="0"/>
                    <a:pt x="87" y="8"/>
                  </a:cubicBezTo>
                  <a:lnTo>
                    <a:pt x="87" y="8"/>
                  </a:lnTo>
                  <a:cubicBezTo>
                    <a:pt x="63" y="-8"/>
                    <a:pt x="48" y="8"/>
                    <a:pt x="48" y="24"/>
                  </a:cubicBezTo>
                  <a:cubicBezTo>
                    <a:pt x="40" y="47"/>
                    <a:pt x="32" y="79"/>
                    <a:pt x="24" y="102"/>
                  </a:cubicBezTo>
                  <a:cubicBezTo>
                    <a:pt x="9" y="133"/>
                    <a:pt x="0" y="158"/>
                    <a:pt x="0" y="158"/>
                  </a:cubicBezTo>
                  <a:cubicBezTo>
                    <a:pt x="0" y="158"/>
                    <a:pt x="9" y="158"/>
                    <a:pt x="16" y="173"/>
                  </a:cubicBezTo>
                  <a:cubicBezTo>
                    <a:pt x="32" y="189"/>
                    <a:pt x="63" y="189"/>
                    <a:pt x="63" y="189"/>
                  </a:cubicBezTo>
                  <a:cubicBezTo>
                    <a:pt x="79" y="189"/>
                    <a:pt x="87" y="181"/>
                    <a:pt x="103" y="149"/>
                  </a:cubicBezTo>
                  <a:cubicBezTo>
                    <a:pt x="111" y="118"/>
                    <a:pt x="134" y="63"/>
                    <a:pt x="134" y="31"/>
                  </a:cubicBezTo>
                  <a:cubicBezTo>
                    <a:pt x="134" y="31"/>
                    <a:pt x="126" y="16"/>
                    <a:pt x="118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23025" rIns="90000" bIns="230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2"/>
            <p:cNvSpPr/>
            <p:nvPr/>
          </p:nvSpPr>
          <p:spPr>
            <a:xfrm>
              <a:off x="6078240" y="3294720"/>
              <a:ext cx="42480" cy="65880"/>
            </a:xfrm>
            <a:custGeom>
              <a:avLst/>
              <a:gdLst/>
              <a:ahLst/>
              <a:cxnLst/>
              <a:rect l="l" t="t" r="r" b="b"/>
              <a:pathLst>
                <a:path w="118" h="183" extrusionOk="0">
                  <a:moveTo>
                    <a:pt x="32" y="18"/>
                  </a:moveTo>
                  <a:lnTo>
                    <a:pt x="32" y="18"/>
                  </a:lnTo>
                  <a:cubicBezTo>
                    <a:pt x="24" y="57"/>
                    <a:pt x="9" y="112"/>
                    <a:pt x="0" y="143"/>
                  </a:cubicBezTo>
                  <a:cubicBezTo>
                    <a:pt x="-7" y="175"/>
                    <a:pt x="32" y="183"/>
                    <a:pt x="48" y="183"/>
                  </a:cubicBezTo>
                  <a:cubicBezTo>
                    <a:pt x="71" y="183"/>
                    <a:pt x="79" y="175"/>
                    <a:pt x="87" y="143"/>
                  </a:cubicBezTo>
                  <a:cubicBezTo>
                    <a:pt x="95" y="120"/>
                    <a:pt x="118" y="57"/>
                    <a:pt x="118" y="34"/>
                  </a:cubicBezTo>
                  <a:cubicBezTo>
                    <a:pt x="118" y="18"/>
                    <a:pt x="95" y="10"/>
                    <a:pt x="71" y="2"/>
                  </a:cubicBezTo>
                  <a:cubicBezTo>
                    <a:pt x="48" y="-5"/>
                    <a:pt x="32" y="2"/>
                    <a:pt x="32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20875" rIns="90000" bIns="20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2"/>
            <p:cNvSpPr/>
            <p:nvPr/>
          </p:nvSpPr>
          <p:spPr>
            <a:xfrm>
              <a:off x="6086520" y="3306960"/>
              <a:ext cx="31680" cy="25200"/>
            </a:xfrm>
            <a:custGeom>
              <a:avLst/>
              <a:gdLst/>
              <a:ahLst/>
              <a:cxnLst/>
              <a:rect l="l" t="t" r="r" b="b"/>
              <a:pathLst>
                <a:path w="88" h="70" extrusionOk="0">
                  <a:moveTo>
                    <a:pt x="1" y="15"/>
                  </a:moveTo>
                  <a:lnTo>
                    <a:pt x="1" y="15"/>
                  </a:lnTo>
                  <a:cubicBezTo>
                    <a:pt x="1" y="15"/>
                    <a:pt x="-7" y="55"/>
                    <a:pt x="17" y="63"/>
                  </a:cubicBezTo>
                  <a:cubicBezTo>
                    <a:pt x="48" y="78"/>
                    <a:pt x="72" y="63"/>
                    <a:pt x="72" y="47"/>
                  </a:cubicBezTo>
                  <a:cubicBezTo>
                    <a:pt x="80" y="23"/>
                    <a:pt x="88" y="0"/>
                    <a:pt x="88" y="0"/>
                  </a:cubicBezTo>
                  <a:cubicBezTo>
                    <a:pt x="88" y="0"/>
                    <a:pt x="72" y="23"/>
                    <a:pt x="64" y="39"/>
                  </a:cubicBezTo>
                  <a:cubicBezTo>
                    <a:pt x="56" y="55"/>
                    <a:pt x="48" y="55"/>
                    <a:pt x="25" y="47"/>
                  </a:cubicBezTo>
                  <a:cubicBezTo>
                    <a:pt x="1" y="39"/>
                    <a:pt x="1" y="15"/>
                    <a:pt x="1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2"/>
            <p:cNvSpPr/>
            <p:nvPr/>
          </p:nvSpPr>
          <p:spPr>
            <a:xfrm>
              <a:off x="6120720" y="3314160"/>
              <a:ext cx="45360" cy="66240"/>
            </a:xfrm>
            <a:custGeom>
              <a:avLst/>
              <a:gdLst/>
              <a:ahLst/>
              <a:cxnLst/>
              <a:rect l="l" t="t" r="r" b="b"/>
              <a:pathLst>
                <a:path w="126" h="184" extrusionOk="0">
                  <a:moveTo>
                    <a:pt x="119" y="11"/>
                  </a:moveTo>
                  <a:lnTo>
                    <a:pt x="119" y="11"/>
                  </a:lnTo>
                  <a:cubicBezTo>
                    <a:pt x="110" y="11"/>
                    <a:pt x="103" y="3"/>
                    <a:pt x="95" y="3"/>
                  </a:cubicBezTo>
                  <a:cubicBezTo>
                    <a:pt x="87" y="-5"/>
                    <a:pt x="87" y="3"/>
                    <a:pt x="80" y="3"/>
                  </a:cubicBezTo>
                  <a:lnTo>
                    <a:pt x="80" y="3"/>
                  </a:lnTo>
                  <a:cubicBezTo>
                    <a:pt x="55" y="-5"/>
                    <a:pt x="48" y="3"/>
                    <a:pt x="39" y="19"/>
                  </a:cubicBezTo>
                  <a:cubicBezTo>
                    <a:pt x="32" y="43"/>
                    <a:pt x="24" y="74"/>
                    <a:pt x="16" y="105"/>
                  </a:cubicBezTo>
                  <a:cubicBezTo>
                    <a:pt x="8" y="129"/>
                    <a:pt x="0" y="153"/>
                    <a:pt x="0" y="153"/>
                  </a:cubicBezTo>
                  <a:cubicBezTo>
                    <a:pt x="0" y="153"/>
                    <a:pt x="0" y="160"/>
                    <a:pt x="8" y="169"/>
                  </a:cubicBezTo>
                  <a:cubicBezTo>
                    <a:pt x="24" y="184"/>
                    <a:pt x="55" y="184"/>
                    <a:pt x="64" y="184"/>
                  </a:cubicBezTo>
                  <a:cubicBezTo>
                    <a:pt x="80" y="184"/>
                    <a:pt x="87" y="176"/>
                    <a:pt x="95" y="145"/>
                  </a:cubicBezTo>
                  <a:cubicBezTo>
                    <a:pt x="103" y="121"/>
                    <a:pt x="126" y="58"/>
                    <a:pt x="126" y="35"/>
                  </a:cubicBezTo>
                  <a:cubicBezTo>
                    <a:pt x="126" y="27"/>
                    <a:pt x="119" y="19"/>
                    <a:pt x="119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21225" rIns="90000" bIns="21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2"/>
            <p:cNvSpPr/>
            <p:nvPr/>
          </p:nvSpPr>
          <p:spPr>
            <a:xfrm>
              <a:off x="6117840" y="3309120"/>
              <a:ext cx="42480" cy="68400"/>
            </a:xfrm>
            <a:custGeom>
              <a:avLst/>
              <a:gdLst/>
              <a:ahLst/>
              <a:cxnLst/>
              <a:rect l="l" t="t" r="r" b="b"/>
              <a:pathLst>
                <a:path w="118" h="190" extrusionOk="0">
                  <a:moveTo>
                    <a:pt x="32" y="25"/>
                  </a:moveTo>
                  <a:lnTo>
                    <a:pt x="32" y="25"/>
                  </a:lnTo>
                  <a:cubicBezTo>
                    <a:pt x="24" y="57"/>
                    <a:pt x="8" y="119"/>
                    <a:pt x="1" y="151"/>
                  </a:cubicBezTo>
                  <a:cubicBezTo>
                    <a:pt x="-7" y="174"/>
                    <a:pt x="40" y="190"/>
                    <a:pt x="56" y="190"/>
                  </a:cubicBezTo>
                  <a:cubicBezTo>
                    <a:pt x="72" y="190"/>
                    <a:pt x="79" y="183"/>
                    <a:pt x="88" y="151"/>
                  </a:cubicBezTo>
                  <a:cubicBezTo>
                    <a:pt x="95" y="119"/>
                    <a:pt x="118" y="57"/>
                    <a:pt x="118" y="33"/>
                  </a:cubicBezTo>
                  <a:cubicBezTo>
                    <a:pt x="118" y="17"/>
                    <a:pt x="95" y="9"/>
                    <a:pt x="72" y="1"/>
                  </a:cubicBezTo>
                  <a:cubicBezTo>
                    <a:pt x="47" y="-6"/>
                    <a:pt x="40" y="9"/>
                    <a:pt x="3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23400" rIns="90000" bIns="23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2"/>
            <p:cNvSpPr/>
            <p:nvPr/>
          </p:nvSpPr>
          <p:spPr>
            <a:xfrm>
              <a:off x="6126120" y="3323880"/>
              <a:ext cx="31680" cy="22680"/>
            </a:xfrm>
            <a:custGeom>
              <a:avLst/>
              <a:gdLst/>
              <a:ahLst/>
              <a:cxnLst/>
              <a:rect l="l" t="t" r="r" b="b"/>
              <a:pathLst>
                <a:path w="88" h="63" extrusionOk="0">
                  <a:moveTo>
                    <a:pt x="1" y="16"/>
                  </a:moveTo>
                  <a:lnTo>
                    <a:pt x="1" y="16"/>
                  </a:lnTo>
                  <a:cubicBezTo>
                    <a:pt x="1" y="16"/>
                    <a:pt x="-7" y="47"/>
                    <a:pt x="17" y="55"/>
                  </a:cubicBezTo>
                  <a:cubicBezTo>
                    <a:pt x="56" y="71"/>
                    <a:pt x="72" y="62"/>
                    <a:pt x="80" y="39"/>
                  </a:cubicBezTo>
                  <a:cubicBezTo>
                    <a:pt x="80" y="23"/>
                    <a:pt x="88" y="0"/>
                    <a:pt x="88" y="0"/>
                  </a:cubicBezTo>
                  <a:cubicBezTo>
                    <a:pt x="88" y="0"/>
                    <a:pt x="72" y="23"/>
                    <a:pt x="65" y="31"/>
                  </a:cubicBezTo>
                  <a:cubicBezTo>
                    <a:pt x="65" y="47"/>
                    <a:pt x="49" y="47"/>
                    <a:pt x="33" y="39"/>
                  </a:cubicBezTo>
                  <a:cubicBezTo>
                    <a:pt x="9" y="31"/>
                    <a:pt x="1" y="16"/>
                    <a:pt x="1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6035760" y="3090960"/>
              <a:ext cx="99720" cy="136440"/>
            </a:xfrm>
            <a:custGeom>
              <a:avLst/>
              <a:gdLst/>
              <a:ahLst/>
              <a:cxnLst/>
              <a:rect l="l" t="t" r="r" b="b"/>
              <a:pathLst>
                <a:path w="277" h="379" extrusionOk="0">
                  <a:moveTo>
                    <a:pt x="102" y="356"/>
                  </a:moveTo>
                  <a:lnTo>
                    <a:pt x="102" y="356"/>
                  </a:lnTo>
                  <a:cubicBezTo>
                    <a:pt x="134" y="363"/>
                    <a:pt x="166" y="372"/>
                    <a:pt x="197" y="379"/>
                  </a:cubicBezTo>
                  <a:cubicBezTo>
                    <a:pt x="213" y="356"/>
                    <a:pt x="268" y="253"/>
                    <a:pt x="275" y="174"/>
                  </a:cubicBezTo>
                  <a:cubicBezTo>
                    <a:pt x="284" y="80"/>
                    <a:pt x="260" y="17"/>
                    <a:pt x="205" y="1"/>
                  </a:cubicBezTo>
                  <a:cubicBezTo>
                    <a:pt x="173" y="-6"/>
                    <a:pt x="87" y="17"/>
                    <a:pt x="47" y="143"/>
                  </a:cubicBezTo>
                  <a:cubicBezTo>
                    <a:pt x="32" y="190"/>
                    <a:pt x="24" y="222"/>
                    <a:pt x="0" y="292"/>
                  </a:cubicBezTo>
                  <a:cubicBezTo>
                    <a:pt x="24" y="316"/>
                    <a:pt x="63" y="340"/>
                    <a:pt x="102" y="3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6081480" y="3076560"/>
              <a:ext cx="46800" cy="31680"/>
            </a:xfrm>
            <a:custGeom>
              <a:avLst/>
              <a:gdLst/>
              <a:ahLst/>
              <a:cxnLst/>
              <a:rect l="l" t="t" r="r" b="b"/>
              <a:pathLst>
                <a:path w="130" h="88" extrusionOk="0">
                  <a:moveTo>
                    <a:pt x="54" y="88"/>
                  </a:moveTo>
                  <a:lnTo>
                    <a:pt x="54" y="88"/>
                  </a:lnTo>
                  <a:cubicBezTo>
                    <a:pt x="23" y="65"/>
                    <a:pt x="15" y="57"/>
                    <a:pt x="0" y="49"/>
                  </a:cubicBezTo>
                  <a:cubicBezTo>
                    <a:pt x="7" y="41"/>
                    <a:pt x="39" y="34"/>
                    <a:pt x="70" y="18"/>
                  </a:cubicBezTo>
                  <a:cubicBezTo>
                    <a:pt x="94" y="2"/>
                    <a:pt x="109" y="-14"/>
                    <a:pt x="125" y="18"/>
                  </a:cubicBezTo>
                  <a:cubicBezTo>
                    <a:pt x="148" y="49"/>
                    <a:pt x="78" y="88"/>
                    <a:pt x="54" y="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6108480" y="3080880"/>
              <a:ext cx="12240" cy="10080"/>
            </a:xfrm>
            <a:custGeom>
              <a:avLst/>
              <a:gdLst/>
              <a:ahLst/>
              <a:cxnLst/>
              <a:rect l="l" t="t" r="r" b="b"/>
              <a:pathLst>
                <a:path w="34" h="28" extrusionOk="0">
                  <a:moveTo>
                    <a:pt x="19" y="22"/>
                  </a:moveTo>
                  <a:lnTo>
                    <a:pt x="19" y="22"/>
                  </a:lnTo>
                  <a:cubicBezTo>
                    <a:pt x="11" y="29"/>
                    <a:pt x="3" y="29"/>
                    <a:pt x="3" y="22"/>
                  </a:cubicBezTo>
                  <a:cubicBezTo>
                    <a:pt x="-5" y="22"/>
                    <a:pt x="3" y="14"/>
                    <a:pt x="11" y="6"/>
                  </a:cubicBezTo>
                  <a:cubicBezTo>
                    <a:pt x="19" y="-2"/>
                    <a:pt x="27" y="-2"/>
                    <a:pt x="34" y="6"/>
                  </a:cubicBezTo>
                  <a:cubicBezTo>
                    <a:pt x="34" y="6"/>
                    <a:pt x="34" y="14"/>
                    <a:pt x="19" y="2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3" name="Google Shape;773;p42"/>
          <p:cNvSpPr/>
          <p:nvPr/>
        </p:nvSpPr>
        <p:spPr>
          <a:xfrm>
            <a:off x="5469700" y="3972975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774" name="Google Shape;774;p42"/>
          <p:cNvGrpSpPr/>
          <p:nvPr/>
        </p:nvGrpSpPr>
        <p:grpSpPr>
          <a:xfrm rot="5400000">
            <a:off x="7861513" y="978325"/>
            <a:ext cx="301500" cy="363450"/>
            <a:chOff x="209463" y="978325"/>
            <a:chExt cx="301500" cy="363450"/>
          </a:xfrm>
        </p:grpSpPr>
        <p:sp>
          <p:nvSpPr>
            <p:cNvPr id="775" name="Google Shape;775;p42"/>
            <p:cNvSpPr/>
            <p:nvPr/>
          </p:nvSpPr>
          <p:spPr>
            <a:xfrm>
              <a:off x="209463" y="978325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209463" y="1040275"/>
              <a:ext cx="301500" cy="3015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777" name="Google Shape;777;p42"/>
          <p:cNvSpPr/>
          <p:nvPr/>
        </p:nvSpPr>
        <p:spPr>
          <a:xfrm>
            <a:off x="713225" y="1054500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over Time</a:t>
            </a:r>
            <a:endParaRPr/>
          </a:p>
        </p:txBody>
      </p:sp>
      <p:sp>
        <p:nvSpPr>
          <p:cNvPr id="783" name="Google Shape;783;p43"/>
          <p:cNvSpPr/>
          <p:nvPr/>
        </p:nvSpPr>
        <p:spPr>
          <a:xfrm>
            <a:off x="4437050" y="4023263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84" name="Google Shape;7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362275"/>
            <a:ext cx="39243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43"/>
          <p:cNvSpPr txBox="1"/>
          <p:nvPr/>
        </p:nvSpPr>
        <p:spPr>
          <a:xfrm>
            <a:off x="5002475" y="1505675"/>
            <a:ext cx="35835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Filtering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for years 2020 to 2024 and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summarizing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the data by year and offense type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86" name="Google Shape;7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950" y="2726925"/>
            <a:ext cx="4946024" cy="18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43"/>
          <p:cNvSpPr txBox="1"/>
          <p:nvPr/>
        </p:nvSpPr>
        <p:spPr>
          <a:xfrm>
            <a:off x="982825" y="3408175"/>
            <a:ext cx="2372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Creating the</a:t>
            </a: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line plot 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over Time</a:t>
            </a:r>
            <a:endParaRPr/>
          </a:p>
        </p:txBody>
      </p:sp>
      <p:sp>
        <p:nvSpPr>
          <p:cNvPr id="793" name="Google Shape;793;p44"/>
          <p:cNvSpPr/>
          <p:nvPr/>
        </p:nvSpPr>
        <p:spPr>
          <a:xfrm>
            <a:off x="4437050" y="4023263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94" name="Google Shape;7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350" y="1226875"/>
            <a:ext cx="5449275" cy="34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rate by type</a:t>
            </a:r>
            <a:endParaRPr/>
          </a:p>
        </p:txBody>
      </p:sp>
      <p:sp>
        <p:nvSpPr>
          <p:cNvPr id="800" name="Google Shape;800;p45"/>
          <p:cNvSpPr/>
          <p:nvPr/>
        </p:nvSpPr>
        <p:spPr>
          <a:xfrm>
            <a:off x="4437050" y="4023263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01" name="Google Shape;8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489088"/>
            <a:ext cx="4519575" cy="12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45"/>
          <p:cNvSpPr txBox="1"/>
          <p:nvPr/>
        </p:nvSpPr>
        <p:spPr>
          <a:xfrm>
            <a:off x="5431100" y="1686175"/>
            <a:ext cx="35835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Summarize 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incident counts 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by offense type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03" name="Google Shape;80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325" y="3172750"/>
            <a:ext cx="5395275" cy="10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45"/>
          <p:cNvSpPr txBox="1"/>
          <p:nvPr/>
        </p:nvSpPr>
        <p:spPr>
          <a:xfrm>
            <a:off x="982825" y="3408175"/>
            <a:ext cx="2372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Creating the</a:t>
            </a: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horizontal bar chart 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rate by type</a:t>
            </a:r>
            <a:endParaRPr/>
          </a:p>
        </p:txBody>
      </p:sp>
      <p:sp>
        <p:nvSpPr>
          <p:cNvPr id="810" name="Google Shape;810;p46"/>
          <p:cNvSpPr/>
          <p:nvPr/>
        </p:nvSpPr>
        <p:spPr>
          <a:xfrm>
            <a:off x="4437050" y="4023263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11" name="Google Shape;8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525" y="1241025"/>
            <a:ext cx="5404950" cy="34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7"/>
          <p:cNvSpPr/>
          <p:nvPr/>
        </p:nvSpPr>
        <p:spPr>
          <a:xfrm>
            <a:off x="3910224" y="2011225"/>
            <a:ext cx="6659040" cy="3606668"/>
          </a:xfrm>
          <a:custGeom>
            <a:avLst/>
            <a:gdLst/>
            <a:ahLst/>
            <a:cxnLst/>
            <a:rect l="l" t="t" r="r" b="b"/>
            <a:pathLst>
              <a:path w="136757" h="173127" extrusionOk="0">
                <a:moveTo>
                  <a:pt x="134980" y="47878"/>
                </a:moveTo>
                <a:cubicBezTo>
                  <a:pt x="130469" y="22474"/>
                  <a:pt x="111781" y="1080"/>
                  <a:pt x="102721" y="26"/>
                </a:cubicBezTo>
                <a:cubicBezTo>
                  <a:pt x="93662" y="-1028"/>
                  <a:pt x="90466" y="30760"/>
                  <a:pt x="80623" y="41555"/>
                </a:cubicBezTo>
                <a:cubicBezTo>
                  <a:pt x="70781" y="52350"/>
                  <a:pt x="49318" y="52223"/>
                  <a:pt x="43666" y="64796"/>
                </a:cubicBezTo>
                <a:cubicBezTo>
                  <a:pt x="38015" y="77369"/>
                  <a:pt x="53953" y="102896"/>
                  <a:pt x="46714" y="116993"/>
                </a:cubicBezTo>
                <a:cubicBezTo>
                  <a:pt x="39475" y="131090"/>
                  <a:pt x="2641" y="140687"/>
                  <a:pt x="232" y="149378"/>
                </a:cubicBezTo>
                <a:cubicBezTo>
                  <a:pt x="-2177" y="158069"/>
                  <a:pt x="14562" y="165413"/>
                  <a:pt x="32261" y="169139"/>
                </a:cubicBezTo>
                <a:cubicBezTo>
                  <a:pt x="49960" y="172865"/>
                  <a:pt x="90172" y="174516"/>
                  <a:pt x="106427" y="171735"/>
                </a:cubicBezTo>
                <a:cubicBezTo>
                  <a:pt x="122682" y="168954"/>
                  <a:pt x="125030" y="173095"/>
                  <a:pt x="129789" y="152452"/>
                </a:cubicBezTo>
                <a:cubicBezTo>
                  <a:pt x="134548" y="131809"/>
                  <a:pt x="139491" y="73282"/>
                  <a:pt x="134980" y="47878"/>
                </a:cubicBezTo>
                <a:close/>
              </a:path>
            </a:pathLst>
          </a:custGeom>
          <a:solidFill>
            <a:srgbClr val="604848">
              <a:alpha val="10000"/>
            </a:srgbClr>
          </a:solidFill>
          <a:ln>
            <a:noFill/>
          </a:ln>
        </p:spPr>
      </p:sp>
      <p:sp>
        <p:nvSpPr>
          <p:cNvPr id="817" name="Google Shape;817;p47"/>
          <p:cNvSpPr/>
          <p:nvPr/>
        </p:nvSpPr>
        <p:spPr>
          <a:xfrm>
            <a:off x="6119550" y="1492825"/>
            <a:ext cx="2882400" cy="2882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8" name="Google Shape;818;p47"/>
          <p:cNvSpPr txBox="1">
            <a:spLocks noGrp="1"/>
          </p:cNvSpPr>
          <p:nvPr>
            <p:ph type="title"/>
          </p:nvPr>
        </p:nvSpPr>
        <p:spPr>
          <a:xfrm>
            <a:off x="1952050" y="1205150"/>
            <a:ext cx="450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When?</a:t>
            </a:r>
            <a:endParaRPr sz="3600"/>
          </a:p>
        </p:txBody>
      </p:sp>
      <p:sp>
        <p:nvSpPr>
          <p:cNvPr id="819" name="Google Shape;819;p47"/>
          <p:cNvSpPr txBox="1">
            <a:spLocks noGrp="1"/>
          </p:cNvSpPr>
          <p:nvPr>
            <p:ph type="title" idx="2"/>
          </p:nvPr>
        </p:nvSpPr>
        <p:spPr>
          <a:xfrm>
            <a:off x="863972" y="1205150"/>
            <a:ext cx="90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20" name="Google Shape;820;p47"/>
          <p:cNvSpPr/>
          <p:nvPr/>
        </p:nvSpPr>
        <p:spPr>
          <a:xfrm>
            <a:off x="5469700" y="3972975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821" name="Google Shape;821;p47"/>
          <p:cNvGrpSpPr/>
          <p:nvPr/>
        </p:nvGrpSpPr>
        <p:grpSpPr>
          <a:xfrm rot="5400000">
            <a:off x="7861513" y="978325"/>
            <a:ext cx="301500" cy="363450"/>
            <a:chOff x="209463" y="978325"/>
            <a:chExt cx="301500" cy="363450"/>
          </a:xfrm>
        </p:grpSpPr>
        <p:sp>
          <p:nvSpPr>
            <p:cNvPr id="822" name="Google Shape;822;p47"/>
            <p:cNvSpPr/>
            <p:nvPr/>
          </p:nvSpPr>
          <p:spPr>
            <a:xfrm>
              <a:off x="209463" y="978325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209463" y="1040275"/>
              <a:ext cx="301500" cy="3015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824" name="Google Shape;824;p47"/>
          <p:cNvSpPr/>
          <p:nvPr/>
        </p:nvSpPr>
        <p:spPr>
          <a:xfrm>
            <a:off x="713225" y="1054500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825" name="Google Shape;825;p47"/>
          <p:cNvGrpSpPr/>
          <p:nvPr/>
        </p:nvGrpSpPr>
        <p:grpSpPr>
          <a:xfrm>
            <a:off x="6458943" y="2270353"/>
            <a:ext cx="2102896" cy="2407437"/>
            <a:chOff x="3051602" y="2109042"/>
            <a:chExt cx="1261712" cy="1339549"/>
          </a:xfrm>
        </p:grpSpPr>
        <p:sp>
          <p:nvSpPr>
            <p:cNvPr id="826" name="Google Shape;826;p47"/>
            <p:cNvSpPr/>
            <p:nvPr/>
          </p:nvSpPr>
          <p:spPr>
            <a:xfrm>
              <a:off x="3383760" y="2568756"/>
              <a:ext cx="75682" cy="114578"/>
            </a:xfrm>
            <a:custGeom>
              <a:avLst/>
              <a:gdLst/>
              <a:ahLst/>
              <a:cxnLst/>
              <a:rect l="l" t="t" r="r" b="b"/>
              <a:pathLst>
                <a:path w="216" h="327" extrusionOk="0">
                  <a:moveTo>
                    <a:pt x="209" y="84"/>
                  </a:moveTo>
                  <a:lnTo>
                    <a:pt x="209" y="84"/>
                  </a:lnTo>
                  <a:cubicBezTo>
                    <a:pt x="220" y="116"/>
                    <a:pt x="220" y="157"/>
                    <a:pt x="199" y="178"/>
                  </a:cubicBezTo>
                  <a:cubicBezTo>
                    <a:pt x="168" y="209"/>
                    <a:pt x="63" y="313"/>
                    <a:pt x="53" y="313"/>
                  </a:cubicBezTo>
                  <a:cubicBezTo>
                    <a:pt x="43" y="324"/>
                    <a:pt x="53" y="313"/>
                    <a:pt x="43" y="324"/>
                  </a:cubicBezTo>
                  <a:cubicBezTo>
                    <a:pt x="32" y="334"/>
                    <a:pt x="11" y="324"/>
                    <a:pt x="11" y="293"/>
                  </a:cubicBezTo>
                  <a:cubicBezTo>
                    <a:pt x="-9" y="261"/>
                    <a:pt x="1" y="251"/>
                    <a:pt x="22" y="230"/>
                  </a:cubicBezTo>
                  <a:cubicBezTo>
                    <a:pt x="1" y="220"/>
                    <a:pt x="1" y="209"/>
                    <a:pt x="32" y="157"/>
                  </a:cubicBezTo>
                  <a:cubicBezTo>
                    <a:pt x="22" y="147"/>
                    <a:pt x="1" y="157"/>
                    <a:pt x="1" y="147"/>
                  </a:cubicBezTo>
                  <a:cubicBezTo>
                    <a:pt x="32" y="116"/>
                    <a:pt x="74" y="32"/>
                    <a:pt x="115" y="32"/>
                  </a:cubicBezTo>
                  <a:cubicBezTo>
                    <a:pt x="126" y="32"/>
                    <a:pt x="136" y="22"/>
                    <a:pt x="157" y="1"/>
                  </a:cubicBezTo>
                  <a:cubicBezTo>
                    <a:pt x="188" y="-9"/>
                    <a:pt x="220" y="53"/>
                    <a:pt x="209" y="84"/>
                  </a:cubicBezTo>
                  <a:close/>
                </a:path>
              </a:pathLst>
            </a:custGeom>
            <a:solidFill>
              <a:srgbClr val="442E2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3311232" y="2558245"/>
              <a:ext cx="117026" cy="178700"/>
            </a:xfrm>
            <a:custGeom>
              <a:avLst/>
              <a:gdLst/>
              <a:ahLst/>
              <a:cxnLst/>
              <a:rect l="l" t="t" r="r" b="b"/>
              <a:pathLst>
                <a:path w="334" h="510" extrusionOk="0">
                  <a:moveTo>
                    <a:pt x="135" y="510"/>
                  </a:moveTo>
                  <a:lnTo>
                    <a:pt x="135" y="510"/>
                  </a:lnTo>
                  <a:cubicBezTo>
                    <a:pt x="125" y="510"/>
                    <a:pt x="114" y="500"/>
                    <a:pt x="114" y="489"/>
                  </a:cubicBezTo>
                  <a:cubicBezTo>
                    <a:pt x="114" y="479"/>
                    <a:pt x="125" y="468"/>
                    <a:pt x="135" y="458"/>
                  </a:cubicBezTo>
                  <a:cubicBezTo>
                    <a:pt x="229" y="437"/>
                    <a:pt x="291" y="364"/>
                    <a:pt x="291" y="281"/>
                  </a:cubicBezTo>
                  <a:cubicBezTo>
                    <a:pt x="291" y="187"/>
                    <a:pt x="208" y="73"/>
                    <a:pt x="20" y="41"/>
                  </a:cubicBezTo>
                  <a:cubicBezTo>
                    <a:pt x="10" y="41"/>
                    <a:pt x="0" y="31"/>
                    <a:pt x="0" y="21"/>
                  </a:cubicBezTo>
                  <a:cubicBezTo>
                    <a:pt x="10" y="0"/>
                    <a:pt x="20" y="0"/>
                    <a:pt x="31" y="0"/>
                  </a:cubicBezTo>
                  <a:cubicBezTo>
                    <a:pt x="239" y="31"/>
                    <a:pt x="333" y="166"/>
                    <a:pt x="333" y="281"/>
                  </a:cubicBezTo>
                  <a:cubicBezTo>
                    <a:pt x="343" y="385"/>
                    <a:pt x="260" y="479"/>
                    <a:pt x="145" y="510"/>
                  </a:cubicBezTo>
                  <a:lnTo>
                    <a:pt x="135" y="510"/>
                  </a:lnTo>
                  <a:close/>
                </a:path>
              </a:pathLst>
            </a:custGeom>
            <a:solidFill>
              <a:srgbClr val="D8483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3051952" y="2488867"/>
              <a:ext cx="351429" cy="361605"/>
            </a:xfrm>
            <a:custGeom>
              <a:avLst/>
              <a:gdLst/>
              <a:ahLst/>
              <a:cxnLst/>
              <a:rect l="l" t="t" r="r" b="b"/>
              <a:pathLst>
                <a:path w="1003" h="1032" extrusionOk="0">
                  <a:moveTo>
                    <a:pt x="125" y="125"/>
                  </a:moveTo>
                  <a:lnTo>
                    <a:pt x="125" y="125"/>
                  </a:lnTo>
                  <a:cubicBezTo>
                    <a:pt x="156" y="177"/>
                    <a:pt x="-10" y="250"/>
                    <a:pt x="0" y="302"/>
                  </a:cubicBezTo>
                  <a:cubicBezTo>
                    <a:pt x="104" y="594"/>
                    <a:pt x="396" y="896"/>
                    <a:pt x="667" y="1009"/>
                  </a:cubicBezTo>
                  <a:cubicBezTo>
                    <a:pt x="802" y="1072"/>
                    <a:pt x="948" y="1009"/>
                    <a:pt x="1000" y="719"/>
                  </a:cubicBezTo>
                  <a:cubicBezTo>
                    <a:pt x="1031" y="500"/>
                    <a:pt x="833" y="166"/>
                    <a:pt x="635" y="73"/>
                  </a:cubicBezTo>
                  <a:cubicBezTo>
                    <a:pt x="385" y="-31"/>
                    <a:pt x="52" y="-31"/>
                    <a:pt x="125" y="125"/>
                  </a:cubicBezTo>
                  <a:close/>
                </a:path>
              </a:pathLst>
            </a:custGeom>
            <a:solidFill>
              <a:srgbClr val="60484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3051602" y="2558595"/>
              <a:ext cx="336012" cy="328318"/>
            </a:xfrm>
            <a:custGeom>
              <a:avLst/>
              <a:gdLst/>
              <a:ahLst/>
              <a:cxnLst/>
              <a:rect l="l" t="t" r="r" b="b"/>
              <a:pathLst>
                <a:path w="959" h="937" extrusionOk="0">
                  <a:moveTo>
                    <a:pt x="1" y="124"/>
                  </a:moveTo>
                  <a:lnTo>
                    <a:pt x="1" y="124"/>
                  </a:lnTo>
                  <a:cubicBezTo>
                    <a:pt x="84" y="478"/>
                    <a:pt x="230" y="728"/>
                    <a:pt x="532" y="914"/>
                  </a:cubicBezTo>
                  <a:cubicBezTo>
                    <a:pt x="668" y="998"/>
                    <a:pt x="959" y="831"/>
                    <a:pt x="959" y="603"/>
                  </a:cubicBezTo>
                  <a:cubicBezTo>
                    <a:pt x="959" y="457"/>
                    <a:pt x="761" y="103"/>
                    <a:pt x="564" y="30"/>
                  </a:cubicBezTo>
                  <a:cubicBezTo>
                    <a:pt x="355" y="-43"/>
                    <a:pt x="-20" y="30"/>
                    <a:pt x="1" y="124"/>
                  </a:cubicBezTo>
                  <a:close/>
                </a:path>
              </a:pathLst>
            </a:custGeom>
            <a:solidFill>
              <a:srgbClr val="D8483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3642340" y="2677728"/>
              <a:ext cx="406438" cy="236165"/>
            </a:xfrm>
            <a:custGeom>
              <a:avLst/>
              <a:gdLst/>
              <a:ahLst/>
              <a:cxnLst/>
              <a:rect l="l" t="t" r="r" b="b"/>
              <a:pathLst>
                <a:path w="1160" h="674" extrusionOk="0">
                  <a:moveTo>
                    <a:pt x="991" y="658"/>
                  </a:moveTo>
                  <a:lnTo>
                    <a:pt x="991" y="658"/>
                  </a:lnTo>
                  <a:cubicBezTo>
                    <a:pt x="1168" y="741"/>
                    <a:pt x="1199" y="460"/>
                    <a:pt x="1116" y="388"/>
                  </a:cubicBezTo>
                  <a:cubicBezTo>
                    <a:pt x="897" y="211"/>
                    <a:pt x="710" y="169"/>
                    <a:pt x="429" y="96"/>
                  </a:cubicBezTo>
                  <a:cubicBezTo>
                    <a:pt x="408" y="13"/>
                    <a:pt x="158" y="-29"/>
                    <a:pt x="107" y="23"/>
                  </a:cubicBezTo>
                  <a:cubicBezTo>
                    <a:pt x="-60" y="221"/>
                    <a:pt x="-50" y="533"/>
                    <a:pt x="283" y="585"/>
                  </a:cubicBezTo>
                  <a:cubicBezTo>
                    <a:pt x="543" y="751"/>
                    <a:pt x="762" y="543"/>
                    <a:pt x="991" y="658"/>
                  </a:cubicBezTo>
                  <a:close/>
                </a:path>
              </a:pathLst>
            </a:custGeom>
            <a:solidFill>
              <a:srgbClr val="2D334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3681932" y="2787051"/>
              <a:ext cx="218285" cy="413814"/>
            </a:xfrm>
            <a:custGeom>
              <a:avLst/>
              <a:gdLst/>
              <a:ahLst/>
              <a:cxnLst/>
              <a:rect l="l" t="t" r="r" b="b"/>
              <a:pathLst>
                <a:path w="623" h="1181" extrusionOk="0">
                  <a:moveTo>
                    <a:pt x="76" y="1012"/>
                  </a:moveTo>
                  <a:lnTo>
                    <a:pt x="76" y="1012"/>
                  </a:lnTo>
                  <a:cubicBezTo>
                    <a:pt x="24" y="1189"/>
                    <a:pt x="274" y="1242"/>
                    <a:pt x="368" y="1096"/>
                  </a:cubicBezTo>
                  <a:cubicBezTo>
                    <a:pt x="534" y="846"/>
                    <a:pt x="649" y="398"/>
                    <a:pt x="618" y="97"/>
                  </a:cubicBezTo>
                  <a:cubicBezTo>
                    <a:pt x="555" y="65"/>
                    <a:pt x="-308" y="-205"/>
                    <a:pt x="118" y="325"/>
                  </a:cubicBezTo>
                  <a:cubicBezTo>
                    <a:pt x="14" y="648"/>
                    <a:pt x="97" y="773"/>
                    <a:pt x="76" y="1012"/>
                  </a:cubicBezTo>
                  <a:close/>
                </a:path>
              </a:pathLst>
            </a:custGeom>
            <a:solidFill>
              <a:srgbClr val="2D334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4102737" y="3024967"/>
              <a:ext cx="150312" cy="140858"/>
            </a:xfrm>
            <a:custGeom>
              <a:avLst/>
              <a:gdLst/>
              <a:ahLst/>
              <a:cxnLst/>
              <a:rect l="l" t="t" r="r" b="b"/>
              <a:pathLst>
                <a:path w="429" h="402" extrusionOk="0">
                  <a:moveTo>
                    <a:pt x="396" y="0"/>
                  </a:moveTo>
                  <a:lnTo>
                    <a:pt x="396" y="0"/>
                  </a:lnTo>
                  <a:cubicBezTo>
                    <a:pt x="396" y="0"/>
                    <a:pt x="438" y="52"/>
                    <a:pt x="427" y="94"/>
                  </a:cubicBezTo>
                  <a:cubicBezTo>
                    <a:pt x="417" y="104"/>
                    <a:pt x="438" y="146"/>
                    <a:pt x="333" y="208"/>
                  </a:cubicBezTo>
                  <a:cubicBezTo>
                    <a:pt x="313" y="229"/>
                    <a:pt x="281" y="229"/>
                    <a:pt x="219" y="281"/>
                  </a:cubicBezTo>
                  <a:cubicBezTo>
                    <a:pt x="208" y="292"/>
                    <a:pt x="229" y="302"/>
                    <a:pt x="219" y="313"/>
                  </a:cubicBezTo>
                  <a:cubicBezTo>
                    <a:pt x="198" y="344"/>
                    <a:pt x="167" y="365"/>
                    <a:pt x="156" y="375"/>
                  </a:cubicBezTo>
                  <a:cubicBezTo>
                    <a:pt x="135" y="396"/>
                    <a:pt x="52" y="417"/>
                    <a:pt x="31" y="385"/>
                  </a:cubicBezTo>
                  <a:cubicBezTo>
                    <a:pt x="10" y="375"/>
                    <a:pt x="0" y="281"/>
                    <a:pt x="0" y="281"/>
                  </a:cubicBezTo>
                  <a:lnTo>
                    <a:pt x="396" y="0"/>
                  </a:lnTo>
                  <a:close/>
                </a:path>
              </a:pathLst>
            </a:custGeom>
            <a:solidFill>
              <a:srgbClr val="2D334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4092926" y="3016908"/>
              <a:ext cx="156268" cy="133850"/>
            </a:xfrm>
            <a:custGeom>
              <a:avLst/>
              <a:gdLst/>
              <a:ahLst/>
              <a:cxnLst/>
              <a:rect l="l" t="t" r="r" b="b"/>
              <a:pathLst>
                <a:path w="446" h="382" extrusionOk="0">
                  <a:moveTo>
                    <a:pt x="7" y="117"/>
                  </a:moveTo>
                  <a:lnTo>
                    <a:pt x="7" y="117"/>
                  </a:lnTo>
                  <a:cubicBezTo>
                    <a:pt x="-14" y="106"/>
                    <a:pt x="18" y="65"/>
                    <a:pt x="18" y="65"/>
                  </a:cubicBezTo>
                  <a:cubicBezTo>
                    <a:pt x="18" y="65"/>
                    <a:pt x="28" y="96"/>
                    <a:pt x="28" y="106"/>
                  </a:cubicBezTo>
                  <a:cubicBezTo>
                    <a:pt x="38" y="127"/>
                    <a:pt x="80" y="158"/>
                    <a:pt x="143" y="96"/>
                  </a:cubicBezTo>
                  <a:cubicBezTo>
                    <a:pt x="195" y="54"/>
                    <a:pt x="143" y="13"/>
                    <a:pt x="143" y="13"/>
                  </a:cubicBezTo>
                  <a:cubicBezTo>
                    <a:pt x="143" y="2"/>
                    <a:pt x="174" y="13"/>
                    <a:pt x="184" y="33"/>
                  </a:cubicBezTo>
                  <a:cubicBezTo>
                    <a:pt x="195" y="75"/>
                    <a:pt x="226" y="75"/>
                    <a:pt x="247" y="75"/>
                  </a:cubicBezTo>
                  <a:cubicBezTo>
                    <a:pt x="309" y="54"/>
                    <a:pt x="288" y="23"/>
                    <a:pt x="361" y="2"/>
                  </a:cubicBezTo>
                  <a:cubicBezTo>
                    <a:pt x="393" y="-8"/>
                    <a:pt x="413" y="13"/>
                    <a:pt x="434" y="33"/>
                  </a:cubicBezTo>
                  <a:cubicBezTo>
                    <a:pt x="455" y="65"/>
                    <a:pt x="445" y="117"/>
                    <a:pt x="424" y="148"/>
                  </a:cubicBezTo>
                  <a:cubicBezTo>
                    <a:pt x="413" y="169"/>
                    <a:pt x="393" y="200"/>
                    <a:pt x="361" y="211"/>
                  </a:cubicBezTo>
                  <a:cubicBezTo>
                    <a:pt x="236" y="273"/>
                    <a:pt x="184" y="367"/>
                    <a:pt x="132" y="377"/>
                  </a:cubicBezTo>
                  <a:cubicBezTo>
                    <a:pt x="80" y="388"/>
                    <a:pt x="59" y="377"/>
                    <a:pt x="49" y="356"/>
                  </a:cubicBezTo>
                  <a:cubicBezTo>
                    <a:pt x="18" y="304"/>
                    <a:pt x="18" y="252"/>
                    <a:pt x="28" y="221"/>
                  </a:cubicBezTo>
                  <a:cubicBezTo>
                    <a:pt x="18" y="179"/>
                    <a:pt x="7" y="127"/>
                    <a:pt x="7" y="117"/>
                  </a:cubicBezTo>
                  <a:close/>
                </a:path>
              </a:pathLst>
            </a:custGeom>
            <a:solidFill>
              <a:srgbClr val="BC7B5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4175615" y="3035829"/>
              <a:ext cx="36790" cy="32937"/>
            </a:xfrm>
            <a:custGeom>
              <a:avLst/>
              <a:gdLst/>
              <a:ahLst/>
              <a:cxnLst/>
              <a:rect l="l" t="t" r="r" b="b"/>
              <a:pathLst>
                <a:path w="105" h="94" extrusionOk="0">
                  <a:moveTo>
                    <a:pt x="105" y="32"/>
                  </a:moveTo>
                  <a:lnTo>
                    <a:pt x="105" y="32"/>
                  </a:lnTo>
                  <a:cubicBezTo>
                    <a:pt x="94" y="21"/>
                    <a:pt x="73" y="11"/>
                    <a:pt x="63" y="0"/>
                  </a:cubicBezTo>
                  <a:cubicBezTo>
                    <a:pt x="52" y="0"/>
                    <a:pt x="42" y="0"/>
                    <a:pt x="21" y="0"/>
                  </a:cubicBezTo>
                  <a:lnTo>
                    <a:pt x="21" y="11"/>
                  </a:lnTo>
                  <a:lnTo>
                    <a:pt x="11" y="11"/>
                  </a:lnTo>
                  <a:lnTo>
                    <a:pt x="11" y="11"/>
                  </a:lnTo>
                  <a:cubicBezTo>
                    <a:pt x="0" y="11"/>
                    <a:pt x="0" y="11"/>
                    <a:pt x="0" y="11"/>
                  </a:cubicBez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cubicBezTo>
                    <a:pt x="11" y="32"/>
                    <a:pt x="21" y="32"/>
                    <a:pt x="21" y="42"/>
                  </a:cubicBezTo>
                  <a:cubicBezTo>
                    <a:pt x="32" y="52"/>
                    <a:pt x="32" y="73"/>
                    <a:pt x="32" y="84"/>
                  </a:cubicBezTo>
                  <a:cubicBezTo>
                    <a:pt x="32" y="94"/>
                    <a:pt x="32" y="94"/>
                    <a:pt x="32" y="94"/>
                  </a:cubicBezTo>
                  <a:lnTo>
                    <a:pt x="32" y="84"/>
                  </a:lnTo>
                  <a:cubicBezTo>
                    <a:pt x="42" y="73"/>
                    <a:pt x="32" y="52"/>
                    <a:pt x="32" y="42"/>
                  </a:cubicBezTo>
                  <a:cubicBezTo>
                    <a:pt x="32" y="32"/>
                    <a:pt x="21" y="32"/>
                    <a:pt x="21" y="21"/>
                  </a:cubicBezTo>
                  <a:cubicBezTo>
                    <a:pt x="21" y="32"/>
                    <a:pt x="32" y="32"/>
                    <a:pt x="32" y="32"/>
                  </a:cubicBezTo>
                  <a:cubicBezTo>
                    <a:pt x="42" y="42"/>
                    <a:pt x="52" y="52"/>
                    <a:pt x="52" y="73"/>
                  </a:cubicBezTo>
                  <a:lnTo>
                    <a:pt x="52" y="73"/>
                  </a:lnTo>
                  <a:cubicBezTo>
                    <a:pt x="63" y="73"/>
                    <a:pt x="63" y="73"/>
                    <a:pt x="63" y="73"/>
                  </a:cubicBezTo>
                  <a:cubicBezTo>
                    <a:pt x="52" y="52"/>
                    <a:pt x="52" y="42"/>
                    <a:pt x="42" y="32"/>
                  </a:cubicBezTo>
                  <a:cubicBezTo>
                    <a:pt x="32" y="21"/>
                    <a:pt x="32" y="21"/>
                    <a:pt x="21" y="21"/>
                  </a:cubicBezTo>
                  <a:cubicBezTo>
                    <a:pt x="32" y="21"/>
                    <a:pt x="42" y="21"/>
                    <a:pt x="42" y="21"/>
                  </a:cubicBezTo>
                  <a:cubicBezTo>
                    <a:pt x="52" y="32"/>
                    <a:pt x="63" y="42"/>
                    <a:pt x="73" y="52"/>
                  </a:cubicBezTo>
                  <a:lnTo>
                    <a:pt x="84" y="52"/>
                  </a:lnTo>
                  <a:lnTo>
                    <a:pt x="84" y="52"/>
                  </a:lnTo>
                  <a:cubicBezTo>
                    <a:pt x="73" y="32"/>
                    <a:pt x="63" y="21"/>
                    <a:pt x="52" y="11"/>
                  </a:cubicBezTo>
                  <a:cubicBezTo>
                    <a:pt x="42" y="11"/>
                    <a:pt x="42" y="11"/>
                    <a:pt x="32" y="11"/>
                  </a:cubicBezTo>
                  <a:cubicBezTo>
                    <a:pt x="42" y="11"/>
                    <a:pt x="52" y="11"/>
                    <a:pt x="63" y="11"/>
                  </a:cubicBezTo>
                  <a:cubicBezTo>
                    <a:pt x="73" y="11"/>
                    <a:pt x="84" y="21"/>
                    <a:pt x="94" y="42"/>
                  </a:cubicBezTo>
                  <a:lnTo>
                    <a:pt x="105" y="42"/>
                  </a:lnTo>
                  <a:cubicBezTo>
                    <a:pt x="105" y="32"/>
                    <a:pt x="105" y="32"/>
                    <a:pt x="105" y="32"/>
                  </a:cubicBezTo>
                  <a:close/>
                </a:path>
              </a:pathLst>
            </a:custGeom>
            <a:solidFill>
              <a:srgbClr val="2D334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3978703" y="2810527"/>
              <a:ext cx="187802" cy="289424"/>
            </a:xfrm>
            <a:custGeom>
              <a:avLst/>
              <a:gdLst/>
              <a:ahLst/>
              <a:cxnLst/>
              <a:rect l="l" t="t" r="r" b="b"/>
              <a:pathLst>
                <a:path w="536" h="826" extrusionOk="0">
                  <a:moveTo>
                    <a:pt x="0" y="133"/>
                  </a:moveTo>
                  <a:lnTo>
                    <a:pt x="0" y="133"/>
                  </a:lnTo>
                  <a:cubicBezTo>
                    <a:pt x="10" y="30"/>
                    <a:pt x="125" y="-43"/>
                    <a:pt x="177" y="30"/>
                  </a:cubicBezTo>
                  <a:cubicBezTo>
                    <a:pt x="250" y="185"/>
                    <a:pt x="458" y="518"/>
                    <a:pt x="531" y="633"/>
                  </a:cubicBezTo>
                  <a:cubicBezTo>
                    <a:pt x="562" y="737"/>
                    <a:pt x="427" y="872"/>
                    <a:pt x="333" y="810"/>
                  </a:cubicBezTo>
                  <a:cubicBezTo>
                    <a:pt x="208" y="591"/>
                    <a:pt x="0" y="487"/>
                    <a:pt x="0" y="133"/>
                  </a:cubicBezTo>
                  <a:close/>
                </a:path>
              </a:pathLst>
            </a:custGeom>
            <a:solidFill>
              <a:srgbClr val="2D334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3526364" y="2270222"/>
              <a:ext cx="360889" cy="178350"/>
            </a:xfrm>
            <a:custGeom>
              <a:avLst/>
              <a:gdLst/>
              <a:ahLst/>
              <a:cxnLst/>
              <a:rect l="l" t="t" r="r" b="b"/>
              <a:pathLst>
                <a:path w="1030" h="509" extrusionOk="0">
                  <a:moveTo>
                    <a:pt x="1030" y="228"/>
                  </a:moveTo>
                  <a:lnTo>
                    <a:pt x="1030" y="228"/>
                  </a:lnTo>
                  <a:cubicBezTo>
                    <a:pt x="1020" y="-85"/>
                    <a:pt x="739" y="9"/>
                    <a:pt x="624" y="30"/>
                  </a:cubicBezTo>
                  <a:cubicBezTo>
                    <a:pt x="572" y="40"/>
                    <a:pt x="240" y="165"/>
                    <a:pt x="42" y="311"/>
                  </a:cubicBezTo>
                  <a:cubicBezTo>
                    <a:pt x="-83" y="395"/>
                    <a:pt x="104" y="520"/>
                    <a:pt x="229" y="509"/>
                  </a:cubicBezTo>
                  <a:cubicBezTo>
                    <a:pt x="344" y="509"/>
                    <a:pt x="655" y="447"/>
                    <a:pt x="707" y="447"/>
                  </a:cubicBezTo>
                  <a:cubicBezTo>
                    <a:pt x="801" y="447"/>
                    <a:pt x="1030" y="405"/>
                    <a:pt x="1030" y="228"/>
                  </a:cubicBezTo>
                  <a:close/>
                </a:path>
              </a:pathLst>
            </a:custGeom>
            <a:solidFill>
              <a:srgbClr val="60484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3402330" y="2361324"/>
              <a:ext cx="205321" cy="240019"/>
            </a:xfrm>
            <a:custGeom>
              <a:avLst/>
              <a:gdLst/>
              <a:ahLst/>
              <a:cxnLst/>
              <a:rect l="l" t="t" r="r" b="b"/>
              <a:pathLst>
                <a:path w="586" h="685" extrusionOk="0">
                  <a:moveTo>
                    <a:pt x="396" y="51"/>
                  </a:moveTo>
                  <a:lnTo>
                    <a:pt x="396" y="51"/>
                  </a:lnTo>
                  <a:cubicBezTo>
                    <a:pt x="240" y="155"/>
                    <a:pt x="42" y="489"/>
                    <a:pt x="0" y="562"/>
                  </a:cubicBezTo>
                  <a:cubicBezTo>
                    <a:pt x="10" y="614"/>
                    <a:pt x="146" y="718"/>
                    <a:pt x="177" y="676"/>
                  </a:cubicBezTo>
                  <a:cubicBezTo>
                    <a:pt x="219" y="645"/>
                    <a:pt x="458" y="333"/>
                    <a:pt x="583" y="228"/>
                  </a:cubicBezTo>
                  <a:cubicBezTo>
                    <a:pt x="604" y="197"/>
                    <a:pt x="531" y="145"/>
                    <a:pt x="479" y="114"/>
                  </a:cubicBezTo>
                  <a:cubicBezTo>
                    <a:pt x="448" y="93"/>
                    <a:pt x="583" y="-84"/>
                    <a:pt x="396" y="51"/>
                  </a:cubicBezTo>
                  <a:close/>
                </a:path>
              </a:pathLst>
            </a:custGeom>
            <a:solidFill>
              <a:srgbClr val="60484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3624821" y="2279683"/>
              <a:ext cx="386116" cy="617392"/>
            </a:xfrm>
            <a:custGeom>
              <a:avLst/>
              <a:gdLst/>
              <a:ahLst/>
              <a:cxnLst/>
              <a:rect l="l" t="t" r="r" b="b"/>
              <a:pathLst>
                <a:path w="1102" h="1762" extrusionOk="0">
                  <a:moveTo>
                    <a:pt x="958" y="243"/>
                  </a:moveTo>
                  <a:lnTo>
                    <a:pt x="958" y="243"/>
                  </a:lnTo>
                  <a:cubicBezTo>
                    <a:pt x="979" y="253"/>
                    <a:pt x="1062" y="336"/>
                    <a:pt x="1093" y="451"/>
                  </a:cubicBezTo>
                  <a:cubicBezTo>
                    <a:pt x="1124" y="545"/>
                    <a:pt x="1062" y="691"/>
                    <a:pt x="1062" y="711"/>
                  </a:cubicBezTo>
                  <a:cubicBezTo>
                    <a:pt x="1041" y="888"/>
                    <a:pt x="843" y="1472"/>
                    <a:pt x="874" y="1679"/>
                  </a:cubicBezTo>
                  <a:cubicBezTo>
                    <a:pt x="708" y="1773"/>
                    <a:pt x="157" y="1867"/>
                    <a:pt x="0" y="1472"/>
                  </a:cubicBezTo>
                  <a:cubicBezTo>
                    <a:pt x="63" y="1159"/>
                    <a:pt x="166" y="951"/>
                    <a:pt x="197" y="795"/>
                  </a:cubicBezTo>
                  <a:cubicBezTo>
                    <a:pt x="218" y="711"/>
                    <a:pt x="291" y="149"/>
                    <a:pt x="426" y="55"/>
                  </a:cubicBezTo>
                  <a:cubicBezTo>
                    <a:pt x="520" y="-28"/>
                    <a:pt x="624" y="3"/>
                    <a:pt x="656" y="24"/>
                  </a:cubicBezTo>
                  <a:cubicBezTo>
                    <a:pt x="770" y="76"/>
                    <a:pt x="947" y="232"/>
                    <a:pt x="958" y="243"/>
                  </a:cubicBezTo>
                  <a:close/>
                </a:path>
              </a:pathLst>
            </a:custGeom>
            <a:solidFill>
              <a:srgbClr val="BC7B5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3919839" y="2400218"/>
              <a:ext cx="229147" cy="287322"/>
            </a:xfrm>
            <a:custGeom>
              <a:avLst/>
              <a:gdLst/>
              <a:ahLst/>
              <a:cxnLst/>
              <a:rect l="l" t="t" r="r" b="b"/>
              <a:pathLst>
                <a:path w="654" h="820" extrusionOk="0">
                  <a:moveTo>
                    <a:pt x="95" y="13"/>
                  </a:moveTo>
                  <a:lnTo>
                    <a:pt x="95" y="13"/>
                  </a:lnTo>
                  <a:cubicBezTo>
                    <a:pt x="-93" y="97"/>
                    <a:pt x="43" y="326"/>
                    <a:pt x="116" y="430"/>
                  </a:cubicBezTo>
                  <a:cubicBezTo>
                    <a:pt x="137" y="472"/>
                    <a:pt x="262" y="659"/>
                    <a:pt x="470" y="805"/>
                  </a:cubicBezTo>
                  <a:cubicBezTo>
                    <a:pt x="574" y="878"/>
                    <a:pt x="699" y="669"/>
                    <a:pt x="637" y="565"/>
                  </a:cubicBezTo>
                  <a:cubicBezTo>
                    <a:pt x="584" y="451"/>
                    <a:pt x="407" y="263"/>
                    <a:pt x="397" y="211"/>
                  </a:cubicBezTo>
                  <a:cubicBezTo>
                    <a:pt x="366" y="128"/>
                    <a:pt x="220" y="-49"/>
                    <a:pt x="95" y="13"/>
                  </a:cubicBezTo>
                  <a:close/>
                </a:path>
              </a:pathLst>
            </a:custGeom>
            <a:solidFill>
              <a:srgbClr val="60484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3682983" y="2605548"/>
              <a:ext cx="120530" cy="102315"/>
            </a:xfrm>
            <a:custGeom>
              <a:avLst/>
              <a:gdLst/>
              <a:ahLst/>
              <a:cxnLst/>
              <a:rect l="l" t="t" r="r" b="b"/>
              <a:pathLst>
                <a:path w="344" h="292" extrusionOk="0">
                  <a:moveTo>
                    <a:pt x="344" y="219"/>
                  </a:moveTo>
                  <a:lnTo>
                    <a:pt x="344" y="219"/>
                  </a:lnTo>
                  <a:cubicBezTo>
                    <a:pt x="219" y="198"/>
                    <a:pt x="63" y="125"/>
                    <a:pt x="31" y="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1" y="177"/>
                    <a:pt x="146" y="261"/>
                    <a:pt x="333" y="292"/>
                  </a:cubicBezTo>
                  <a:lnTo>
                    <a:pt x="344" y="219"/>
                  </a:lnTo>
                  <a:close/>
                </a:path>
              </a:pathLst>
            </a:custGeom>
            <a:solidFill>
              <a:srgbClr val="EAB28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3859925" y="2240439"/>
              <a:ext cx="93200" cy="124740"/>
            </a:xfrm>
            <a:custGeom>
              <a:avLst/>
              <a:gdLst/>
              <a:ahLst/>
              <a:cxnLst/>
              <a:rect l="l" t="t" r="r" b="b"/>
              <a:pathLst>
                <a:path w="266" h="356" extrusionOk="0">
                  <a:moveTo>
                    <a:pt x="120" y="0"/>
                  </a:moveTo>
                  <a:lnTo>
                    <a:pt x="120" y="0"/>
                  </a:lnTo>
                  <a:cubicBezTo>
                    <a:pt x="99" y="53"/>
                    <a:pt x="26" y="136"/>
                    <a:pt x="6" y="198"/>
                  </a:cubicBezTo>
                  <a:cubicBezTo>
                    <a:pt x="-15" y="240"/>
                    <a:pt x="16" y="303"/>
                    <a:pt x="78" y="323"/>
                  </a:cubicBezTo>
                  <a:cubicBezTo>
                    <a:pt x="224" y="375"/>
                    <a:pt x="235" y="365"/>
                    <a:pt x="256" y="303"/>
                  </a:cubicBezTo>
                  <a:cubicBezTo>
                    <a:pt x="256" y="282"/>
                    <a:pt x="266" y="261"/>
                    <a:pt x="266" y="230"/>
                  </a:cubicBezTo>
                  <a:cubicBezTo>
                    <a:pt x="266" y="188"/>
                    <a:pt x="203" y="167"/>
                    <a:pt x="224" y="146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DB966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3904072" y="2152841"/>
              <a:ext cx="159422" cy="205680"/>
            </a:xfrm>
            <a:custGeom>
              <a:avLst/>
              <a:gdLst/>
              <a:ahLst/>
              <a:cxnLst/>
              <a:rect l="l" t="t" r="r" b="b"/>
              <a:pathLst>
                <a:path w="455" h="587" extrusionOk="0">
                  <a:moveTo>
                    <a:pt x="452" y="146"/>
                  </a:moveTo>
                  <a:lnTo>
                    <a:pt x="452" y="146"/>
                  </a:lnTo>
                  <a:cubicBezTo>
                    <a:pt x="442" y="178"/>
                    <a:pt x="432" y="219"/>
                    <a:pt x="432" y="261"/>
                  </a:cubicBezTo>
                  <a:cubicBezTo>
                    <a:pt x="432" y="303"/>
                    <a:pt x="380" y="292"/>
                    <a:pt x="390" y="365"/>
                  </a:cubicBezTo>
                  <a:cubicBezTo>
                    <a:pt x="380" y="407"/>
                    <a:pt x="348" y="469"/>
                    <a:pt x="317" y="500"/>
                  </a:cubicBezTo>
                  <a:cubicBezTo>
                    <a:pt x="296" y="532"/>
                    <a:pt x="275" y="573"/>
                    <a:pt x="223" y="584"/>
                  </a:cubicBezTo>
                  <a:cubicBezTo>
                    <a:pt x="140" y="605"/>
                    <a:pt x="88" y="511"/>
                    <a:pt x="25" y="459"/>
                  </a:cubicBezTo>
                  <a:cubicBezTo>
                    <a:pt x="-37" y="407"/>
                    <a:pt x="36" y="334"/>
                    <a:pt x="36" y="261"/>
                  </a:cubicBezTo>
                  <a:cubicBezTo>
                    <a:pt x="36" y="146"/>
                    <a:pt x="98" y="0"/>
                    <a:pt x="223" y="0"/>
                  </a:cubicBezTo>
                  <a:cubicBezTo>
                    <a:pt x="286" y="0"/>
                    <a:pt x="369" y="21"/>
                    <a:pt x="421" y="63"/>
                  </a:cubicBezTo>
                  <a:cubicBezTo>
                    <a:pt x="432" y="84"/>
                    <a:pt x="463" y="115"/>
                    <a:pt x="452" y="146"/>
                  </a:cubicBezTo>
                  <a:close/>
                </a:path>
              </a:pathLst>
            </a:custGeom>
            <a:solidFill>
              <a:srgbClr val="F2B38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3883750" y="2211357"/>
              <a:ext cx="3504" cy="3854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10" y="0"/>
                  </a:moveTo>
                  <a:lnTo>
                    <a:pt x="10" y="0"/>
                  </a:lnTo>
                  <a:cubicBezTo>
                    <a:pt x="0" y="11"/>
                    <a:pt x="0" y="11"/>
                    <a:pt x="0" y="11"/>
                  </a:cubicBezTo>
                  <a:cubicBezTo>
                    <a:pt x="0" y="0"/>
                    <a:pt x="0" y="0"/>
                    <a:pt x="10" y="0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4231676" y="2386553"/>
              <a:ext cx="35038" cy="74283"/>
            </a:xfrm>
            <a:custGeom>
              <a:avLst/>
              <a:gdLst/>
              <a:ahLst/>
              <a:cxnLst/>
              <a:rect l="l" t="t" r="r" b="b"/>
              <a:pathLst>
                <a:path w="100" h="212" extrusionOk="0">
                  <a:moveTo>
                    <a:pt x="7" y="115"/>
                  </a:moveTo>
                  <a:lnTo>
                    <a:pt x="7" y="115"/>
                  </a:lnTo>
                  <a:cubicBezTo>
                    <a:pt x="17" y="94"/>
                    <a:pt x="28" y="83"/>
                    <a:pt x="38" y="63"/>
                  </a:cubicBezTo>
                  <a:cubicBezTo>
                    <a:pt x="49" y="42"/>
                    <a:pt x="70" y="21"/>
                    <a:pt x="80" y="0"/>
                  </a:cubicBezTo>
                  <a:cubicBezTo>
                    <a:pt x="101" y="11"/>
                    <a:pt x="111" y="31"/>
                    <a:pt x="80" y="83"/>
                  </a:cubicBezTo>
                  <a:cubicBezTo>
                    <a:pt x="49" y="146"/>
                    <a:pt x="90" y="156"/>
                    <a:pt x="38" y="188"/>
                  </a:cubicBezTo>
                  <a:cubicBezTo>
                    <a:pt x="28" y="208"/>
                    <a:pt x="17" y="219"/>
                    <a:pt x="7" y="208"/>
                  </a:cubicBezTo>
                  <a:cubicBezTo>
                    <a:pt x="-3" y="167"/>
                    <a:pt x="-3" y="156"/>
                    <a:pt x="7" y="115"/>
                  </a:cubicBezTo>
                  <a:close/>
                </a:path>
              </a:pathLst>
            </a:custGeom>
            <a:solidFill>
              <a:srgbClr val="604848"/>
            </a:solidFill>
            <a:ln>
              <a:noFill/>
            </a:ln>
          </p:spPr>
          <p:txBody>
            <a:bodyPr spcFirstLastPara="1" wrap="square" lIns="90000" tIns="31300" rIns="90000" bIns="31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4269166" y="2388655"/>
              <a:ext cx="44148" cy="70779"/>
            </a:xfrm>
            <a:custGeom>
              <a:avLst/>
              <a:gdLst/>
              <a:ahLst/>
              <a:cxnLst/>
              <a:rect l="l" t="t" r="r" b="b"/>
              <a:pathLst>
                <a:path w="126" h="202" extrusionOk="0">
                  <a:moveTo>
                    <a:pt x="88" y="202"/>
                  </a:moveTo>
                  <a:lnTo>
                    <a:pt x="88" y="202"/>
                  </a:lnTo>
                  <a:cubicBezTo>
                    <a:pt x="108" y="192"/>
                    <a:pt x="150" y="140"/>
                    <a:pt x="108" y="98"/>
                  </a:cubicBezTo>
                  <a:cubicBezTo>
                    <a:pt x="119" y="88"/>
                    <a:pt x="108" y="67"/>
                    <a:pt x="98" y="67"/>
                  </a:cubicBezTo>
                  <a:cubicBezTo>
                    <a:pt x="98" y="46"/>
                    <a:pt x="88" y="25"/>
                    <a:pt x="67" y="25"/>
                  </a:cubicBezTo>
                  <a:cubicBezTo>
                    <a:pt x="56" y="-6"/>
                    <a:pt x="35" y="-6"/>
                    <a:pt x="15" y="15"/>
                  </a:cubicBezTo>
                  <a:cubicBezTo>
                    <a:pt x="15" y="15"/>
                    <a:pt x="4" y="15"/>
                    <a:pt x="4" y="25"/>
                  </a:cubicBezTo>
                  <a:cubicBezTo>
                    <a:pt x="-17" y="77"/>
                    <a:pt x="56" y="150"/>
                    <a:pt x="88" y="202"/>
                  </a:cubicBezTo>
                  <a:close/>
                </a:path>
              </a:pathLst>
            </a:custGeom>
            <a:solidFill>
              <a:srgbClr val="604848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4223267" y="2393560"/>
              <a:ext cx="89697" cy="120885"/>
            </a:xfrm>
            <a:custGeom>
              <a:avLst/>
              <a:gdLst/>
              <a:ahLst/>
              <a:cxnLst/>
              <a:rect l="l" t="t" r="r" b="b"/>
              <a:pathLst>
                <a:path w="256" h="345" extrusionOk="0">
                  <a:moveTo>
                    <a:pt x="0" y="272"/>
                  </a:moveTo>
                  <a:lnTo>
                    <a:pt x="0" y="272"/>
                  </a:lnTo>
                  <a:cubicBezTo>
                    <a:pt x="0" y="261"/>
                    <a:pt x="41" y="199"/>
                    <a:pt x="41" y="199"/>
                  </a:cubicBezTo>
                  <a:cubicBezTo>
                    <a:pt x="21" y="178"/>
                    <a:pt x="31" y="168"/>
                    <a:pt x="31" y="147"/>
                  </a:cubicBezTo>
                  <a:cubicBezTo>
                    <a:pt x="52" y="32"/>
                    <a:pt x="94" y="74"/>
                    <a:pt x="135" y="11"/>
                  </a:cubicBezTo>
                  <a:cubicBezTo>
                    <a:pt x="156" y="-9"/>
                    <a:pt x="166" y="1"/>
                    <a:pt x="187" y="32"/>
                  </a:cubicBezTo>
                  <a:cubicBezTo>
                    <a:pt x="208" y="32"/>
                    <a:pt x="219" y="43"/>
                    <a:pt x="219" y="63"/>
                  </a:cubicBezTo>
                  <a:cubicBezTo>
                    <a:pt x="229" y="63"/>
                    <a:pt x="239" y="84"/>
                    <a:pt x="239" y="116"/>
                  </a:cubicBezTo>
                  <a:cubicBezTo>
                    <a:pt x="260" y="126"/>
                    <a:pt x="260" y="136"/>
                    <a:pt x="250" y="157"/>
                  </a:cubicBezTo>
                  <a:cubicBezTo>
                    <a:pt x="208" y="230"/>
                    <a:pt x="198" y="230"/>
                    <a:pt x="166" y="251"/>
                  </a:cubicBezTo>
                  <a:cubicBezTo>
                    <a:pt x="52" y="418"/>
                    <a:pt x="21" y="324"/>
                    <a:pt x="0" y="272"/>
                  </a:cubicBezTo>
                  <a:close/>
                </a:path>
              </a:pathLst>
            </a:custGeom>
            <a:solidFill>
              <a:srgbClr val="60484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4075758" y="2474851"/>
              <a:ext cx="200066" cy="215491"/>
            </a:xfrm>
            <a:custGeom>
              <a:avLst/>
              <a:gdLst/>
              <a:ahLst/>
              <a:cxnLst/>
              <a:rect l="l" t="t" r="r" b="b"/>
              <a:pathLst>
                <a:path w="571" h="615" extrusionOk="0">
                  <a:moveTo>
                    <a:pt x="181" y="581"/>
                  </a:moveTo>
                  <a:lnTo>
                    <a:pt x="181" y="581"/>
                  </a:lnTo>
                  <a:cubicBezTo>
                    <a:pt x="348" y="488"/>
                    <a:pt x="515" y="227"/>
                    <a:pt x="567" y="165"/>
                  </a:cubicBezTo>
                  <a:cubicBezTo>
                    <a:pt x="598" y="92"/>
                    <a:pt x="442" y="-33"/>
                    <a:pt x="410" y="9"/>
                  </a:cubicBezTo>
                  <a:cubicBezTo>
                    <a:pt x="369" y="40"/>
                    <a:pt x="150" y="269"/>
                    <a:pt x="15" y="352"/>
                  </a:cubicBezTo>
                  <a:cubicBezTo>
                    <a:pt x="-17" y="384"/>
                    <a:pt x="4" y="488"/>
                    <a:pt x="46" y="529"/>
                  </a:cubicBezTo>
                  <a:cubicBezTo>
                    <a:pt x="77" y="550"/>
                    <a:pt x="-17" y="675"/>
                    <a:pt x="181" y="581"/>
                  </a:cubicBezTo>
                  <a:close/>
                </a:path>
              </a:pathLst>
            </a:custGeom>
            <a:solidFill>
              <a:srgbClr val="60484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3881298" y="2131117"/>
              <a:ext cx="108267" cy="131397"/>
            </a:xfrm>
            <a:custGeom>
              <a:avLst/>
              <a:gdLst/>
              <a:ahLst/>
              <a:cxnLst/>
              <a:rect l="l" t="t" r="r" b="b"/>
              <a:pathLst>
                <a:path w="309" h="375" extrusionOk="0">
                  <a:moveTo>
                    <a:pt x="226" y="271"/>
                  </a:moveTo>
                  <a:lnTo>
                    <a:pt x="226" y="271"/>
                  </a:lnTo>
                  <a:cubicBezTo>
                    <a:pt x="205" y="281"/>
                    <a:pt x="195" y="281"/>
                    <a:pt x="184" y="302"/>
                  </a:cubicBezTo>
                  <a:cubicBezTo>
                    <a:pt x="163" y="323"/>
                    <a:pt x="153" y="312"/>
                    <a:pt x="142" y="365"/>
                  </a:cubicBezTo>
                  <a:cubicBezTo>
                    <a:pt x="132" y="375"/>
                    <a:pt x="70" y="312"/>
                    <a:pt x="17" y="375"/>
                  </a:cubicBezTo>
                  <a:cubicBezTo>
                    <a:pt x="-35" y="271"/>
                    <a:pt x="38" y="31"/>
                    <a:pt x="122" y="0"/>
                  </a:cubicBezTo>
                  <a:cubicBezTo>
                    <a:pt x="247" y="62"/>
                    <a:pt x="288" y="83"/>
                    <a:pt x="309" y="167"/>
                  </a:cubicBezTo>
                  <a:cubicBezTo>
                    <a:pt x="309" y="208"/>
                    <a:pt x="257" y="271"/>
                    <a:pt x="226" y="271"/>
                  </a:cubicBezTo>
                  <a:close/>
                </a:path>
              </a:pathLst>
            </a:custGeom>
            <a:solidFill>
              <a:srgbClr val="442E2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3924044" y="2115349"/>
              <a:ext cx="145757" cy="107570"/>
            </a:xfrm>
            <a:custGeom>
              <a:avLst/>
              <a:gdLst/>
              <a:ahLst/>
              <a:cxnLst/>
              <a:rect l="l" t="t" r="r" b="b"/>
              <a:pathLst>
                <a:path w="416" h="307" extrusionOk="0">
                  <a:moveTo>
                    <a:pt x="250" y="45"/>
                  </a:moveTo>
                  <a:lnTo>
                    <a:pt x="250" y="45"/>
                  </a:lnTo>
                  <a:cubicBezTo>
                    <a:pt x="427" y="149"/>
                    <a:pt x="437" y="253"/>
                    <a:pt x="395" y="295"/>
                  </a:cubicBezTo>
                  <a:cubicBezTo>
                    <a:pt x="364" y="316"/>
                    <a:pt x="281" y="316"/>
                    <a:pt x="177" y="243"/>
                  </a:cubicBezTo>
                  <a:cubicBezTo>
                    <a:pt x="166" y="170"/>
                    <a:pt x="135" y="118"/>
                    <a:pt x="0" y="45"/>
                  </a:cubicBezTo>
                  <a:cubicBezTo>
                    <a:pt x="73" y="-38"/>
                    <a:pt x="208" y="14"/>
                    <a:pt x="250" y="45"/>
                  </a:cubicBezTo>
                  <a:close/>
                </a:path>
              </a:pathLst>
            </a:custGeom>
            <a:solidFill>
              <a:srgbClr val="4F2B0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3883750" y="2192435"/>
              <a:ext cx="171685" cy="103716"/>
            </a:xfrm>
            <a:custGeom>
              <a:avLst/>
              <a:gdLst/>
              <a:ahLst/>
              <a:cxnLst/>
              <a:rect l="l" t="t" r="r" b="b"/>
              <a:pathLst>
                <a:path w="490" h="296" extrusionOk="0">
                  <a:moveTo>
                    <a:pt x="260" y="294"/>
                  </a:moveTo>
                  <a:lnTo>
                    <a:pt x="260" y="294"/>
                  </a:lnTo>
                  <a:cubicBezTo>
                    <a:pt x="313" y="304"/>
                    <a:pt x="365" y="273"/>
                    <a:pt x="385" y="273"/>
                  </a:cubicBezTo>
                  <a:cubicBezTo>
                    <a:pt x="406" y="273"/>
                    <a:pt x="406" y="294"/>
                    <a:pt x="427" y="294"/>
                  </a:cubicBezTo>
                  <a:cubicBezTo>
                    <a:pt x="438" y="294"/>
                    <a:pt x="438" y="294"/>
                    <a:pt x="438" y="294"/>
                  </a:cubicBezTo>
                  <a:cubicBezTo>
                    <a:pt x="438" y="283"/>
                    <a:pt x="448" y="262"/>
                    <a:pt x="448" y="252"/>
                  </a:cubicBezTo>
                  <a:cubicBezTo>
                    <a:pt x="438" y="179"/>
                    <a:pt x="490" y="190"/>
                    <a:pt x="490" y="148"/>
                  </a:cubicBezTo>
                  <a:cubicBezTo>
                    <a:pt x="427" y="65"/>
                    <a:pt x="260" y="117"/>
                    <a:pt x="125" y="54"/>
                  </a:cubicBezTo>
                  <a:cubicBezTo>
                    <a:pt x="73" y="33"/>
                    <a:pt x="10" y="-8"/>
                    <a:pt x="10" y="2"/>
                  </a:cubicBezTo>
                  <a:cubicBezTo>
                    <a:pt x="10" y="2"/>
                    <a:pt x="0" y="12"/>
                    <a:pt x="0" y="33"/>
                  </a:cubicBezTo>
                  <a:cubicBezTo>
                    <a:pt x="31" y="54"/>
                    <a:pt x="94" y="96"/>
                    <a:pt x="94" y="96"/>
                  </a:cubicBezTo>
                  <a:cubicBezTo>
                    <a:pt x="156" y="169"/>
                    <a:pt x="167" y="262"/>
                    <a:pt x="260" y="294"/>
                  </a:cubicBezTo>
                  <a:close/>
                </a:path>
              </a:pathLst>
            </a:custGeom>
            <a:solidFill>
              <a:srgbClr val="60484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3894612" y="2109042"/>
              <a:ext cx="176240" cy="120535"/>
            </a:xfrm>
            <a:custGeom>
              <a:avLst/>
              <a:gdLst/>
              <a:ahLst/>
              <a:cxnLst/>
              <a:rect l="l" t="t" r="r" b="b"/>
              <a:pathLst>
                <a:path w="503" h="344" extrusionOk="0">
                  <a:moveTo>
                    <a:pt x="479" y="334"/>
                  </a:moveTo>
                  <a:lnTo>
                    <a:pt x="479" y="334"/>
                  </a:lnTo>
                  <a:cubicBezTo>
                    <a:pt x="375" y="375"/>
                    <a:pt x="125" y="282"/>
                    <a:pt x="0" y="167"/>
                  </a:cubicBezTo>
                  <a:cubicBezTo>
                    <a:pt x="84" y="-31"/>
                    <a:pt x="219" y="-20"/>
                    <a:pt x="354" y="32"/>
                  </a:cubicBezTo>
                  <a:cubicBezTo>
                    <a:pt x="500" y="105"/>
                    <a:pt x="532" y="209"/>
                    <a:pt x="479" y="334"/>
                  </a:cubicBezTo>
                  <a:close/>
                </a:path>
              </a:pathLst>
            </a:custGeom>
            <a:solidFill>
              <a:srgbClr val="2D334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3974849" y="230280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3971345" y="2255156"/>
              <a:ext cx="40293" cy="18220"/>
            </a:xfrm>
            <a:custGeom>
              <a:avLst/>
              <a:gdLst/>
              <a:ahLst/>
              <a:cxnLst/>
              <a:rect l="l" t="t" r="r" b="b"/>
              <a:pathLst>
                <a:path w="115" h="52" extrusionOk="0">
                  <a:moveTo>
                    <a:pt x="63" y="0"/>
                  </a:moveTo>
                  <a:lnTo>
                    <a:pt x="63" y="0"/>
                  </a:lnTo>
                  <a:cubicBezTo>
                    <a:pt x="94" y="0"/>
                    <a:pt x="115" y="11"/>
                    <a:pt x="115" y="21"/>
                  </a:cubicBezTo>
                  <a:cubicBezTo>
                    <a:pt x="115" y="42"/>
                    <a:pt x="94" y="52"/>
                    <a:pt x="63" y="52"/>
                  </a:cubicBezTo>
                  <a:cubicBezTo>
                    <a:pt x="31" y="52"/>
                    <a:pt x="0" y="42"/>
                    <a:pt x="0" y="21"/>
                  </a:cubicBezTo>
                  <a:cubicBezTo>
                    <a:pt x="0" y="11"/>
                    <a:pt x="31" y="0"/>
                    <a:pt x="63" y="0"/>
                  </a:cubicBezTo>
                  <a:close/>
                </a:path>
              </a:pathLst>
            </a:custGeom>
            <a:solidFill>
              <a:srgbClr val="F2B387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4028807" y="2259010"/>
              <a:ext cx="15417" cy="18220"/>
            </a:xfrm>
            <a:custGeom>
              <a:avLst/>
              <a:gdLst/>
              <a:ahLst/>
              <a:cxnLst/>
              <a:rect l="l" t="t" r="r" b="b"/>
              <a:pathLst>
                <a:path w="44" h="52" extrusionOk="0">
                  <a:moveTo>
                    <a:pt x="34" y="52"/>
                  </a:moveTo>
                  <a:lnTo>
                    <a:pt x="34" y="52"/>
                  </a:lnTo>
                  <a:cubicBezTo>
                    <a:pt x="13" y="41"/>
                    <a:pt x="-8" y="31"/>
                    <a:pt x="3" y="20"/>
                  </a:cubicBezTo>
                  <a:cubicBezTo>
                    <a:pt x="3" y="0"/>
                    <a:pt x="24" y="0"/>
                    <a:pt x="44" y="0"/>
                  </a:cubicBezTo>
                  <a:cubicBezTo>
                    <a:pt x="34" y="10"/>
                    <a:pt x="34" y="31"/>
                    <a:pt x="34" y="52"/>
                  </a:cubicBezTo>
                  <a:close/>
                </a:path>
              </a:pathLst>
            </a:custGeom>
            <a:solidFill>
              <a:srgbClr val="F2B387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3949621" y="2203998"/>
              <a:ext cx="138399" cy="69378"/>
            </a:xfrm>
            <a:custGeom>
              <a:avLst/>
              <a:gdLst/>
              <a:ahLst/>
              <a:cxnLst/>
              <a:rect l="l" t="t" r="r" b="b"/>
              <a:pathLst>
                <a:path w="395" h="198" extrusionOk="0">
                  <a:moveTo>
                    <a:pt x="322" y="42"/>
                  </a:moveTo>
                  <a:lnTo>
                    <a:pt x="322" y="42"/>
                  </a:lnTo>
                  <a:cubicBezTo>
                    <a:pt x="354" y="84"/>
                    <a:pt x="385" y="157"/>
                    <a:pt x="395" y="198"/>
                  </a:cubicBezTo>
                  <a:cubicBezTo>
                    <a:pt x="333" y="146"/>
                    <a:pt x="239" y="177"/>
                    <a:pt x="177" y="177"/>
                  </a:cubicBezTo>
                  <a:cubicBezTo>
                    <a:pt x="114" y="188"/>
                    <a:pt x="41" y="52"/>
                    <a:pt x="0" y="0"/>
                  </a:cubicBezTo>
                  <a:cubicBezTo>
                    <a:pt x="156" y="73"/>
                    <a:pt x="281" y="73"/>
                    <a:pt x="322" y="42"/>
                  </a:cubicBezTo>
                  <a:close/>
                </a:path>
              </a:pathLst>
            </a:custGeom>
            <a:solidFill>
              <a:srgbClr val="2D3344"/>
            </a:solidFill>
            <a:ln>
              <a:noFill/>
            </a:ln>
          </p:spPr>
          <p:txBody>
            <a:bodyPr spcFirstLastPara="1" wrap="square" lIns="90000" tIns="26275" rIns="90000" bIns="262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3898466" y="2211357"/>
              <a:ext cx="25578" cy="54661"/>
            </a:xfrm>
            <a:custGeom>
              <a:avLst/>
              <a:gdLst/>
              <a:ahLst/>
              <a:cxnLst/>
              <a:rect l="l" t="t" r="r" b="b"/>
              <a:pathLst>
                <a:path w="73" h="156" extrusionOk="0">
                  <a:moveTo>
                    <a:pt x="0" y="73"/>
                  </a:moveTo>
                  <a:lnTo>
                    <a:pt x="0" y="73"/>
                  </a:lnTo>
                  <a:cubicBezTo>
                    <a:pt x="0" y="125"/>
                    <a:pt x="21" y="156"/>
                    <a:pt x="41" y="156"/>
                  </a:cubicBezTo>
                  <a:cubicBezTo>
                    <a:pt x="52" y="156"/>
                    <a:pt x="73" y="115"/>
                    <a:pt x="73" y="73"/>
                  </a:cubicBezTo>
                  <a:cubicBezTo>
                    <a:pt x="73" y="31"/>
                    <a:pt x="52" y="0"/>
                    <a:pt x="41" y="0"/>
                  </a:cubicBezTo>
                  <a:cubicBezTo>
                    <a:pt x="21" y="0"/>
                    <a:pt x="0" y="31"/>
                    <a:pt x="0" y="73"/>
                  </a:cubicBezTo>
                  <a:close/>
                </a:path>
              </a:pathLst>
            </a:custGeom>
            <a:solidFill>
              <a:srgbClr val="F2B387"/>
            </a:solidFill>
            <a:ln>
              <a:noFill/>
            </a:ln>
          </p:spPr>
          <p:txBody>
            <a:bodyPr spcFirstLastPara="1" wrap="square" lIns="90000" tIns="11150" rIns="90000" bIns="11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3843457" y="2262514"/>
              <a:ext cx="120530" cy="111074"/>
            </a:xfrm>
            <a:custGeom>
              <a:avLst/>
              <a:gdLst/>
              <a:ahLst/>
              <a:cxnLst/>
              <a:rect l="l" t="t" r="r" b="b"/>
              <a:pathLst>
                <a:path w="344" h="317" extrusionOk="0">
                  <a:moveTo>
                    <a:pt x="32" y="0"/>
                  </a:moveTo>
                  <a:lnTo>
                    <a:pt x="32" y="0"/>
                  </a:lnTo>
                  <a:cubicBezTo>
                    <a:pt x="250" y="104"/>
                    <a:pt x="292" y="208"/>
                    <a:pt x="344" y="302"/>
                  </a:cubicBezTo>
                  <a:cubicBezTo>
                    <a:pt x="240" y="354"/>
                    <a:pt x="-10" y="260"/>
                    <a:pt x="0" y="167"/>
                  </a:cubicBezTo>
                  <a:cubicBezTo>
                    <a:pt x="42" y="115"/>
                    <a:pt x="53" y="83"/>
                    <a:pt x="32" y="0"/>
                  </a:cubicBezTo>
                  <a:close/>
                </a:path>
              </a:pathLst>
            </a:custGeom>
            <a:solidFill>
              <a:srgbClr val="EAB28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3531270" y="3123427"/>
              <a:ext cx="280302" cy="245275"/>
            </a:xfrm>
            <a:custGeom>
              <a:avLst/>
              <a:gdLst/>
              <a:ahLst/>
              <a:cxnLst/>
              <a:rect l="l" t="t" r="r" b="b"/>
              <a:pathLst>
                <a:path w="800" h="700" extrusionOk="0">
                  <a:moveTo>
                    <a:pt x="662" y="0"/>
                  </a:moveTo>
                  <a:lnTo>
                    <a:pt x="662" y="0"/>
                  </a:lnTo>
                  <a:cubicBezTo>
                    <a:pt x="766" y="-10"/>
                    <a:pt x="839" y="94"/>
                    <a:pt x="777" y="177"/>
                  </a:cubicBezTo>
                  <a:cubicBezTo>
                    <a:pt x="631" y="271"/>
                    <a:pt x="340" y="594"/>
                    <a:pt x="236" y="688"/>
                  </a:cubicBezTo>
                  <a:cubicBezTo>
                    <a:pt x="132" y="740"/>
                    <a:pt x="-35" y="615"/>
                    <a:pt x="7" y="511"/>
                  </a:cubicBezTo>
                  <a:cubicBezTo>
                    <a:pt x="205" y="344"/>
                    <a:pt x="236" y="32"/>
                    <a:pt x="662" y="0"/>
                  </a:cubicBezTo>
                  <a:close/>
                </a:path>
              </a:pathLst>
            </a:custGeom>
            <a:solidFill>
              <a:srgbClr val="2D334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3527065" y="3292666"/>
              <a:ext cx="98106" cy="75334"/>
            </a:xfrm>
            <a:custGeom>
              <a:avLst/>
              <a:gdLst/>
              <a:ahLst/>
              <a:cxnLst/>
              <a:rect l="l" t="t" r="r" b="b"/>
              <a:pathLst>
                <a:path w="280" h="215" extrusionOk="0">
                  <a:moveTo>
                    <a:pt x="19" y="28"/>
                  </a:moveTo>
                  <a:lnTo>
                    <a:pt x="19" y="28"/>
                  </a:lnTo>
                  <a:cubicBezTo>
                    <a:pt x="186" y="-66"/>
                    <a:pt x="352" y="101"/>
                    <a:pt x="248" y="205"/>
                  </a:cubicBezTo>
                  <a:cubicBezTo>
                    <a:pt x="144" y="257"/>
                    <a:pt x="-64" y="90"/>
                    <a:pt x="19" y="28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0000" tIns="32400" rIns="90000" bIns="32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3474859" y="3295119"/>
              <a:ext cx="175539" cy="144362"/>
            </a:xfrm>
            <a:custGeom>
              <a:avLst/>
              <a:gdLst/>
              <a:ahLst/>
              <a:cxnLst/>
              <a:rect l="l" t="t" r="r" b="b"/>
              <a:pathLst>
                <a:path w="501" h="412" extrusionOk="0">
                  <a:moveTo>
                    <a:pt x="210" y="0"/>
                  </a:moveTo>
                  <a:lnTo>
                    <a:pt x="210" y="0"/>
                  </a:lnTo>
                  <a:cubicBezTo>
                    <a:pt x="251" y="0"/>
                    <a:pt x="345" y="10"/>
                    <a:pt x="366" y="177"/>
                  </a:cubicBezTo>
                  <a:cubicBezTo>
                    <a:pt x="376" y="177"/>
                    <a:pt x="345" y="198"/>
                    <a:pt x="345" y="229"/>
                  </a:cubicBezTo>
                  <a:cubicBezTo>
                    <a:pt x="356" y="292"/>
                    <a:pt x="356" y="302"/>
                    <a:pt x="428" y="302"/>
                  </a:cubicBezTo>
                  <a:cubicBezTo>
                    <a:pt x="501" y="302"/>
                    <a:pt x="522" y="354"/>
                    <a:pt x="481" y="385"/>
                  </a:cubicBezTo>
                  <a:cubicBezTo>
                    <a:pt x="449" y="416"/>
                    <a:pt x="303" y="416"/>
                    <a:pt x="262" y="406"/>
                  </a:cubicBezTo>
                  <a:cubicBezTo>
                    <a:pt x="210" y="385"/>
                    <a:pt x="53" y="229"/>
                    <a:pt x="12" y="198"/>
                  </a:cubicBezTo>
                  <a:cubicBezTo>
                    <a:pt x="-9" y="135"/>
                    <a:pt x="1" y="94"/>
                    <a:pt x="22" y="73"/>
                  </a:cubicBezTo>
                  <a:cubicBezTo>
                    <a:pt x="74" y="31"/>
                    <a:pt x="126" y="31"/>
                    <a:pt x="168" y="31"/>
                  </a:cubicBezTo>
                  <a:cubicBezTo>
                    <a:pt x="210" y="10"/>
                    <a:pt x="199" y="10"/>
                    <a:pt x="210" y="0"/>
                  </a:cubicBezTo>
                  <a:close/>
                </a:path>
              </a:pathLst>
            </a:custGeom>
            <a:solidFill>
              <a:srgbClr val="BC7B5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3463997" y="3324202"/>
              <a:ext cx="187802" cy="123689"/>
            </a:xfrm>
            <a:custGeom>
              <a:avLst/>
              <a:gdLst/>
              <a:ahLst/>
              <a:cxnLst/>
              <a:rect l="l" t="t" r="r" b="b"/>
              <a:pathLst>
                <a:path w="536" h="353" extrusionOk="0">
                  <a:moveTo>
                    <a:pt x="532" y="271"/>
                  </a:moveTo>
                  <a:lnTo>
                    <a:pt x="532" y="271"/>
                  </a:lnTo>
                  <a:cubicBezTo>
                    <a:pt x="532" y="271"/>
                    <a:pt x="543" y="281"/>
                    <a:pt x="532" y="281"/>
                  </a:cubicBezTo>
                  <a:cubicBezTo>
                    <a:pt x="522" y="302"/>
                    <a:pt x="470" y="333"/>
                    <a:pt x="449" y="344"/>
                  </a:cubicBezTo>
                  <a:cubicBezTo>
                    <a:pt x="397" y="365"/>
                    <a:pt x="334" y="344"/>
                    <a:pt x="251" y="323"/>
                  </a:cubicBezTo>
                  <a:cubicBezTo>
                    <a:pt x="178" y="313"/>
                    <a:pt x="178" y="229"/>
                    <a:pt x="126" y="177"/>
                  </a:cubicBezTo>
                  <a:cubicBezTo>
                    <a:pt x="116" y="177"/>
                    <a:pt x="126" y="177"/>
                    <a:pt x="116" y="188"/>
                  </a:cubicBezTo>
                  <a:cubicBezTo>
                    <a:pt x="95" y="156"/>
                    <a:pt x="-9" y="52"/>
                    <a:pt x="1" y="42"/>
                  </a:cubicBezTo>
                  <a:cubicBezTo>
                    <a:pt x="12" y="21"/>
                    <a:pt x="32" y="0"/>
                    <a:pt x="43" y="0"/>
                  </a:cubicBezTo>
                  <a:cubicBezTo>
                    <a:pt x="74" y="11"/>
                    <a:pt x="95" y="21"/>
                    <a:pt x="126" y="52"/>
                  </a:cubicBezTo>
                  <a:cubicBezTo>
                    <a:pt x="168" y="84"/>
                    <a:pt x="189" y="125"/>
                    <a:pt x="220" y="167"/>
                  </a:cubicBezTo>
                  <a:cubicBezTo>
                    <a:pt x="262" y="229"/>
                    <a:pt x="324" y="302"/>
                    <a:pt x="397" y="323"/>
                  </a:cubicBezTo>
                  <a:cubicBezTo>
                    <a:pt x="459" y="333"/>
                    <a:pt x="501" y="292"/>
                    <a:pt x="532" y="271"/>
                  </a:cubicBezTo>
                  <a:close/>
                </a:path>
              </a:pathLst>
            </a:custGeom>
            <a:solidFill>
              <a:srgbClr val="2D334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3462946" y="3337867"/>
              <a:ext cx="154867" cy="110724"/>
            </a:xfrm>
            <a:custGeom>
              <a:avLst/>
              <a:gdLst/>
              <a:ahLst/>
              <a:cxnLst/>
              <a:rect l="l" t="t" r="r" b="b"/>
              <a:pathLst>
                <a:path w="442" h="316" extrusionOk="0">
                  <a:moveTo>
                    <a:pt x="25" y="3"/>
                  </a:moveTo>
                  <a:lnTo>
                    <a:pt x="25" y="3"/>
                  </a:lnTo>
                  <a:cubicBezTo>
                    <a:pt x="56" y="3"/>
                    <a:pt x="77" y="24"/>
                    <a:pt x="98" y="45"/>
                  </a:cubicBezTo>
                  <a:cubicBezTo>
                    <a:pt x="129" y="65"/>
                    <a:pt x="150" y="97"/>
                    <a:pt x="181" y="138"/>
                  </a:cubicBezTo>
                  <a:cubicBezTo>
                    <a:pt x="192" y="128"/>
                    <a:pt x="192" y="128"/>
                    <a:pt x="202" y="128"/>
                  </a:cubicBezTo>
                  <a:cubicBezTo>
                    <a:pt x="244" y="201"/>
                    <a:pt x="317" y="284"/>
                    <a:pt x="400" y="305"/>
                  </a:cubicBezTo>
                  <a:cubicBezTo>
                    <a:pt x="421" y="315"/>
                    <a:pt x="431" y="315"/>
                    <a:pt x="442" y="305"/>
                  </a:cubicBezTo>
                  <a:cubicBezTo>
                    <a:pt x="390" y="326"/>
                    <a:pt x="306" y="315"/>
                    <a:pt x="223" y="284"/>
                  </a:cubicBezTo>
                  <a:cubicBezTo>
                    <a:pt x="160" y="253"/>
                    <a:pt x="192" y="201"/>
                    <a:pt x="140" y="149"/>
                  </a:cubicBezTo>
                  <a:cubicBezTo>
                    <a:pt x="119" y="159"/>
                    <a:pt x="119" y="159"/>
                    <a:pt x="119" y="159"/>
                  </a:cubicBezTo>
                  <a:cubicBezTo>
                    <a:pt x="108" y="149"/>
                    <a:pt x="46" y="86"/>
                    <a:pt x="15" y="45"/>
                  </a:cubicBezTo>
                  <a:cubicBezTo>
                    <a:pt x="-6" y="13"/>
                    <a:pt x="-6" y="-8"/>
                    <a:pt x="25" y="3"/>
                  </a:cubicBezTo>
                  <a:close/>
                </a:path>
              </a:pathLst>
            </a:custGeom>
            <a:solidFill>
              <a:srgbClr val="60484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3581724" y="3357139"/>
              <a:ext cx="17869" cy="36441"/>
            </a:xfrm>
            <a:custGeom>
              <a:avLst/>
              <a:gdLst/>
              <a:ahLst/>
              <a:cxnLst/>
              <a:rect l="l" t="t" r="r" b="b"/>
              <a:pathLst>
                <a:path w="51" h="104" extrusionOk="0">
                  <a:moveTo>
                    <a:pt x="51" y="94"/>
                  </a:moveTo>
                  <a:lnTo>
                    <a:pt x="51" y="94"/>
                  </a:lnTo>
                  <a:cubicBezTo>
                    <a:pt x="40" y="94"/>
                    <a:pt x="30" y="104"/>
                    <a:pt x="9" y="104"/>
                  </a:cubicBezTo>
                  <a:lnTo>
                    <a:pt x="9" y="94"/>
                  </a:lnTo>
                  <a:lnTo>
                    <a:pt x="9" y="94"/>
                  </a:lnTo>
                  <a:cubicBezTo>
                    <a:pt x="30" y="94"/>
                    <a:pt x="40" y="94"/>
                    <a:pt x="51" y="83"/>
                  </a:cubicBezTo>
                  <a:lnTo>
                    <a:pt x="51" y="94"/>
                  </a:lnTo>
                  <a:moveTo>
                    <a:pt x="9" y="73"/>
                  </a:moveTo>
                  <a:lnTo>
                    <a:pt x="9" y="73"/>
                  </a:lnTo>
                  <a:cubicBezTo>
                    <a:pt x="19" y="73"/>
                    <a:pt x="30" y="73"/>
                    <a:pt x="40" y="73"/>
                  </a:cubicBezTo>
                  <a:cubicBezTo>
                    <a:pt x="51" y="73"/>
                    <a:pt x="51" y="62"/>
                    <a:pt x="40" y="62"/>
                  </a:cubicBezTo>
                  <a:cubicBezTo>
                    <a:pt x="30" y="62"/>
                    <a:pt x="19" y="62"/>
                    <a:pt x="9" y="62"/>
                  </a:cubicBezTo>
                  <a:lnTo>
                    <a:pt x="9" y="73"/>
                  </a:lnTo>
                  <a:moveTo>
                    <a:pt x="40" y="52"/>
                  </a:moveTo>
                  <a:lnTo>
                    <a:pt x="40" y="52"/>
                  </a:lnTo>
                  <a:cubicBezTo>
                    <a:pt x="51" y="52"/>
                    <a:pt x="51" y="42"/>
                    <a:pt x="40" y="42"/>
                  </a:cubicBezTo>
                  <a:cubicBezTo>
                    <a:pt x="30" y="42"/>
                    <a:pt x="19" y="31"/>
                    <a:pt x="9" y="31"/>
                  </a:cubicBezTo>
                  <a:lnTo>
                    <a:pt x="9" y="31"/>
                  </a:lnTo>
                  <a:cubicBezTo>
                    <a:pt x="-2" y="42"/>
                    <a:pt x="9" y="42"/>
                    <a:pt x="9" y="42"/>
                  </a:cubicBezTo>
                  <a:cubicBezTo>
                    <a:pt x="19" y="42"/>
                    <a:pt x="30" y="52"/>
                    <a:pt x="40" y="52"/>
                  </a:cubicBezTo>
                  <a:moveTo>
                    <a:pt x="40" y="31"/>
                  </a:moveTo>
                  <a:lnTo>
                    <a:pt x="40" y="31"/>
                  </a:lnTo>
                  <a:cubicBezTo>
                    <a:pt x="51" y="31"/>
                    <a:pt x="51" y="21"/>
                    <a:pt x="51" y="21"/>
                  </a:cubicBezTo>
                  <a:cubicBezTo>
                    <a:pt x="40" y="21"/>
                    <a:pt x="19" y="10"/>
                    <a:pt x="9" y="0"/>
                  </a:cubicBezTo>
                  <a:lnTo>
                    <a:pt x="9" y="0"/>
                  </a:lnTo>
                  <a:cubicBezTo>
                    <a:pt x="-2" y="0"/>
                    <a:pt x="-2" y="0"/>
                    <a:pt x="9" y="10"/>
                  </a:cubicBezTo>
                  <a:cubicBezTo>
                    <a:pt x="19" y="21"/>
                    <a:pt x="30" y="31"/>
                    <a:pt x="40" y="31"/>
                  </a:cubicBezTo>
                  <a:close/>
                </a:path>
              </a:pathLst>
            </a:custGeom>
            <a:solidFill>
              <a:srgbClr val="2D334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3201564" y="2517950"/>
              <a:ext cx="193408" cy="248078"/>
            </a:xfrm>
            <a:custGeom>
              <a:avLst/>
              <a:gdLst/>
              <a:ahLst/>
              <a:cxnLst/>
              <a:rect l="l" t="t" r="r" b="b"/>
              <a:pathLst>
                <a:path w="552" h="708" extrusionOk="0">
                  <a:moveTo>
                    <a:pt x="0" y="52"/>
                  </a:moveTo>
                  <a:lnTo>
                    <a:pt x="0" y="52"/>
                  </a:lnTo>
                  <a:cubicBezTo>
                    <a:pt x="354" y="115"/>
                    <a:pt x="542" y="396"/>
                    <a:pt x="552" y="708"/>
                  </a:cubicBezTo>
                  <a:cubicBezTo>
                    <a:pt x="563" y="354"/>
                    <a:pt x="386" y="115"/>
                    <a:pt x="10" y="0"/>
                  </a:cubicBezTo>
                  <a:cubicBezTo>
                    <a:pt x="10" y="21"/>
                    <a:pt x="10" y="31"/>
                    <a:pt x="0" y="52"/>
                  </a:cubicBezTo>
                  <a:close/>
                </a:path>
              </a:pathLst>
            </a:custGeom>
            <a:solidFill>
              <a:srgbClr val="F1F0F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3252719" y="2598890"/>
              <a:ext cx="178342" cy="160129"/>
            </a:xfrm>
            <a:custGeom>
              <a:avLst/>
              <a:gdLst/>
              <a:ahLst/>
              <a:cxnLst/>
              <a:rect l="l" t="t" r="r" b="b"/>
              <a:pathLst>
                <a:path w="509" h="457" extrusionOk="0">
                  <a:moveTo>
                    <a:pt x="250" y="457"/>
                  </a:moveTo>
                  <a:lnTo>
                    <a:pt x="250" y="457"/>
                  </a:lnTo>
                  <a:cubicBezTo>
                    <a:pt x="240" y="457"/>
                    <a:pt x="229" y="457"/>
                    <a:pt x="229" y="446"/>
                  </a:cubicBezTo>
                  <a:cubicBezTo>
                    <a:pt x="229" y="436"/>
                    <a:pt x="229" y="425"/>
                    <a:pt x="240" y="415"/>
                  </a:cubicBezTo>
                  <a:cubicBezTo>
                    <a:pt x="396" y="342"/>
                    <a:pt x="489" y="217"/>
                    <a:pt x="458" y="123"/>
                  </a:cubicBezTo>
                  <a:cubicBezTo>
                    <a:pt x="427" y="40"/>
                    <a:pt x="271" y="19"/>
                    <a:pt x="21" y="71"/>
                  </a:cubicBezTo>
                  <a:cubicBezTo>
                    <a:pt x="10" y="71"/>
                    <a:pt x="0" y="61"/>
                    <a:pt x="0" y="50"/>
                  </a:cubicBezTo>
                  <a:cubicBezTo>
                    <a:pt x="0" y="40"/>
                    <a:pt x="0" y="30"/>
                    <a:pt x="10" y="30"/>
                  </a:cubicBezTo>
                  <a:cubicBezTo>
                    <a:pt x="396" y="-54"/>
                    <a:pt x="479" y="61"/>
                    <a:pt x="500" y="113"/>
                  </a:cubicBezTo>
                  <a:cubicBezTo>
                    <a:pt x="542" y="217"/>
                    <a:pt x="437" y="373"/>
                    <a:pt x="260" y="457"/>
                  </a:cubicBezTo>
                  <a:cubicBezTo>
                    <a:pt x="250" y="457"/>
                    <a:pt x="250" y="457"/>
                    <a:pt x="250" y="457"/>
                  </a:cubicBezTo>
                  <a:close/>
                </a:path>
              </a:pathLst>
            </a:custGeom>
            <a:solidFill>
              <a:srgbClr val="D8483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3411090" y="2615008"/>
              <a:ext cx="46600" cy="70779"/>
            </a:xfrm>
            <a:custGeom>
              <a:avLst/>
              <a:gdLst/>
              <a:ahLst/>
              <a:cxnLst/>
              <a:rect l="l" t="t" r="r" b="b"/>
              <a:pathLst>
                <a:path w="133" h="202" extrusionOk="0">
                  <a:moveTo>
                    <a:pt x="110" y="77"/>
                  </a:moveTo>
                  <a:lnTo>
                    <a:pt x="110" y="77"/>
                  </a:lnTo>
                  <a:cubicBezTo>
                    <a:pt x="100" y="88"/>
                    <a:pt x="69" y="140"/>
                    <a:pt x="58" y="150"/>
                  </a:cubicBezTo>
                  <a:cubicBezTo>
                    <a:pt x="37" y="171"/>
                    <a:pt x="27" y="181"/>
                    <a:pt x="6" y="202"/>
                  </a:cubicBezTo>
                  <a:cubicBezTo>
                    <a:pt x="-4" y="192"/>
                    <a:pt x="-4" y="171"/>
                    <a:pt x="27" y="129"/>
                  </a:cubicBezTo>
                  <a:cubicBezTo>
                    <a:pt x="69" y="67"/>
                    <a:pt x="37" y="15"/>
                    <a:pt x="100" y="4"/>
                  </a:cubicBezTo>
                  <a:cubicBezTo>
                    <a:pt x="131" y="-6"/>
                    <a:pt x="152" y="4"/>
                    <a:pt x="110" y="77"/>
                  </a:cubicBezTo>
                  <a:close/>
                </a:path>
              </a:pathLst>
            </a:custGeom>
            <a:solidFill>
              <a:srgbClr val="442E2E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3420550" y="2623768"/>
              <a:ext cx="0" cy="3854"/>
            </a:xfrm>
            <a:custGeom>
              <a:avLst/>
              <a:gdLst/>
              <a:ahLst/>
              <a:cxnLst/>
              <a:rect l="l" t="t" r="r" b="b"/>
              <a:pathLst>
                <a:path w="120000" h="11" extrusionOk="0">
                  <a:moveTo>
                    <a:pt x="0" y="11"/>
                  </a:moveTo>
                  <a:lnTo>
                    <a:pt x="0" y="11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3385162" y="2652150"/>
              <a:ext cx="38191" cy="32236"/>
            </a:xfrm>
            <a:custGeom>
              <a:avLst/>
              <a:gdLst/>
              <a:ahLst/>
              <a:cxnLst/>
              <a:rect l="l" t="t" r="r" b="b"/>
              <a:pathLst>
                <a:path w="109" h="92" extrusionOk="0">
                  <a:moveTo>
                    <a:pt x="39" y="86"/>
                  </a:moveTo>
                  <a:lnTo>
                    <a:pt x="39" y="86"/>
                  </a:lnTo>
                  <a:cubicBezTo>
                    <a:pt x="101" y="34"/>
                    <a:pt x="101" y="34"/>
                    <a:pt x="101" y="34"/>
                  </a:cubicBezTo>
                  <a:cubicBezTo>
                    <a:pt x="122" y="13"/>
                    <a:pt x="101" y="-8"/>
                    <a:pt x="80" y="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-13" y="75"/>
                    <a:pt x="18" y="107"/>
                    <a:pt x="39" y="86"/>
                  </a:cubicBezTo>
                  <a:close/>
                </a:path>
              </a:pathLst>
            </a:custGeom>
            <a:solidFill>
              <a:srgbClr val="442E2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3384461" y="2635331"/>
              <a:ext cx="38892" cy="34689"/>
            </a:xfrm>
            <a:custGeom>
              <a:avLst/>
              <a:gdLst/>
              <a:ahLst/>
              <a:cxnLst/>
              <a:rect l="l" t="t" r="r" b="b"/>
              <a:pathLst>
                <a:path w="111" h="99" extrusionOk="0">
                  <a:moveTo>
                    <a:pt x="30" y="92"/>
                  </a:moveTo>
                  <a:lnTo>
                    <a:pt x="30" y="92"/>
                  </a:lnTo>
                  <a:cubicBezTo>
                    <a:pt x="103" y="30"/>
                    <a:pt x="103" y="30"/>
                    <a:pt x="103" y="30"/>
                  </a:cubicBezTo>
                  <a:cubicBezTo>
                    <a:pt x="124" y="9"/>
                    <a:pt x="103" y="-12"/>
                    <a:pt x="82" y="9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-11" y="82"/>
                    <a:pt x="9" y="113"/>
                    <a:pt x="30" y="92"/>
                  </a:cubicBezTo>
                  <a:close/>
                </a:path>
              </a:pathLst>
            </a:custGeom>
            <a:solidFill>
              <a:srgbClr val="442E2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3384461" y="2620614"/>
              <a:ext cx="35388" cy="29783"/>
            </a:xfrm>
            <a:custGeom>
              <a:avLst/>
              <a:gdLst/>
              <a:ahLst/>
              <a:cxnLst/>
              <a:rect l="l" t="t" r="r" b="b"/>
              <a:pathLst>
                <a:path w="101" h="85" extrusionOk="0">
                  <a:moveTo>
                    <a:pt x="30" y="82"/>
                  </a:moveTo>
                  <a:lnTo>
                    <a:pt x="30" y="82"/>
                  </a:lnTo>
                  <a:cubicBezTo>
                    <a:pt x="93" y="30"/>
                    <a:pt x="93" y="30"/>
                    <a:pt x="93" y="30"/>
                  </a:cubicBezTo>
                  <a:cubicBezTo>
                    <a:pt x="113" y="9"/>
                    <a:pt x="93" y="-12"/>
                    <a:pt x="72" y="9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-11" y="72"/>
                    <a:pt x="9" y="93"/>
                    <a:pt x="30" y="82"/>
                  </a:cubicBezTo>
                  <a:close/>
                </a:path>
              </a:pathLst>
            </a:custGeom>
            <a:solidFill>
              <a:srgbClr val="442E2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3383760" y="2611855"/>
              <a:ext cx="33286" cy="16468"/>
            </a:xfrm>
            <a:custGeom>
              <a:avLst/>
              <a:gdLst/>
              <a:ahLst/>
              <a:cxnLst/>
              <a:rect l="l" t="t" r="r" b="b"/>
              <a:pathLst>
                <a:path w="95" h="47" extrusionOk="0">
                  <a:moveTo>
                    <a:pt x="22" y="45"/>
                  </a:moveTo>
                  <a:lnTo>
                    <a:pt x="22" y="45"/>
                  </a:lnTo>
                  <a:cubicBezTo>
                    <a:pt x="84" y="24"/>
                    <a:pt x="84" y="24"/>
                    <a:pt x="84" y="24"/>
                  </a:cubicBezTo>
                  <a:cubicBezTo>
                    <a:pt x="105" y="13"/>
                    <a:pt x="95" y="-7"/>
                    <a:pt x="74" y="3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-9" y="24"/>
                    <a:pt x="1" y="55"/>
                    <a:pt x="22" y="45"/>
                  </a:cubicBezTo>
                  <a:close/>
                </a:path>
              </a:pathLst>
            </a:custGeom>
            <a:solidFill>
              <a:srgbClr val="442E2E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3216279" y="2616410"/>
              <a:ext cx="120530" cy="175196"/>
            </a:xfrm>
            <a:custGeom>
              <a:avLst/>
              <a:gdLst/>
              <a:ahLst/>
              <a:cxnLst/>
              <a:rect l="l" t="t" r="r" b="b"/>
              <a:pathLst>
                <a:path w="344" h="500" extrusionOk="0">
                  <a:moveTo>
                    <a:pt x="31" y="0"/>
                  </a:moveTo>
                  <a:lnTo>
                    <a:pt x="31" y="0"/>
                  </a:lnTo>
                  <a:cubicBezTo>
                    <a:pt x="104" y="198"/>
                    <a:pt x="208" y="365"/>
                    <a:pt x="344" y="490"/>
                  </a:cubicBezTo>
                  <a:cubicBezTo>
                    <a:pt x="333" y="490"/>
                    <a:pt x="323" y="500"/>
                    <a:pt x="312" y="500"/>
                  </a:cubicBezTo>
                  <a:cubicBezTo>
                    <a:pt x="177" y="355"/>
                    <a:pt x="73" y="188"/>
                    <a:pt x="0" y="0"/>
                  </a:cubicBezTo>
                  <a:cubicBezTo>
                    <a:pt x="10" y="0"/>
                    <a:pt x="21" y="0"/>
                    <a:pt x="31" y="0"/>
                  </a:cubicBezTo>
                  <a:close/>
                </a:path>
              </a:pathLst>
            </a:custGeom>
            <a:solidFill>
              <a:srgbClr val="F1F0F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Theft count and Temperature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8"/>
          <p:cNvSpPr/>
          <p:nvPr/>
        </p:nvSpPr>
        <p:spPr>
          <a:xfrm>
            <a:off x="4437050" y="4023263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79" name="Google Shape;8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495275"/>
            <a:ext cx="4541750" cy="9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48"/>
          <p:cNvSpPr txBox="1"/>
          <p:nvPr/>
        </p:nvSpPr>
        <p:spPr>
          <a:xfrm>
            <a:off x="5431100" y="1686175"/>
            <a:ext cx="35835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Convert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dates and</a:t>
            </a: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extract 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month</a:t>
            </a: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and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aggregate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monthly theft crime counts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81" name="Google Shape;8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975" y="3122025"/>
            <a:ext cx="4510975" cy="11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48"/>
          <p:cNvSpPr txBox="1"/>
          <p:nvPr/>
        </p:nvSpPr>
        <p:spPr>
          <a:xfrm>
            <a:off x="1019775" y="3236725"/>
            <a:ext cx="31335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Load and process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weather data and 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calculate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monthly </a:t>
            </a: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average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temperature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Theft count and Temperature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9"/>
          <p:cNvSpPr/>
          <p:nvPr/>
        </p:nvSpPr>
        <p:spPr>
          <a:xfrm>
            <a:off x="4437050" y="4023263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89" name="Google Shape;8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753950"/>
            <a:ext cx="4577249" cy="4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49"/>
          <p:cNvSpPr txBox="1"/>
          <p:nvPr/>
        </p:nvSpPr>
        <p:spPr>
          <a:xfrm>
            <a:off x="5703950" y="1776100"/>
            <a:ext cx="2757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Merge 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crime and weather data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91" name="Google Shape;89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724" y="2481575"/>
            <a:ext cx="5116750" cy="20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49"/>
          <p:cNvSpPr txBox="1"/>
          <p:nvPr/>
        </p:nvSpPr>
        <p:spPr>
          <a:xfrm>
            <a:off x="613225" y="3279925"/>
            <a:ext cx="31335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Create </a:t>
            </a: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Dual-Axis 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Time Series</a:t>
            </a: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Plot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Theft count and Temperature</a:t>
            </a:r>
            <a:endParaRPr/>
          </a:p>
        </p:txBody>
      </p:sp>
      <p:sp>
        <p:nvSpPr>
          <p:cNvPr id="898" name="Google Shape;898;p50"/>
          <p:cNvSpPr/>
          <p:nvPr/>
        </p:nvSpPr>
        <p:spPr>
          <a:xfrm>
            <a:off x="4437050" y="4023263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99" name="Google Shape;8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425" y="1303175"/>
            <a:ext cx="5257151" cy="33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Theft count and Temperature</a:t>
            </a:r>
            <a:endParaRPr/>
          </a:p>
        </p:txBody>
      </p:sp>
      <p:sp>
        <p:nvSpPr>
          <p:cNvPr id="905" name="Google Shape;905;p51"/>
          <p:cNvSpPr/>
          <p:nvPr/>
        </p:nvSpPr>
        <p:spPr>
          <a:xfrm>
            <a:off x="4437050" y="4023263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06" name="Google Shape;9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425" y="1303175"/>
            <a:ext cx="5257151" cy="33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51"/>
          <p:cNvSpPr/>
          <p:nvPr/>
        </p:nvSpPr>
        <p:spPr>
          <a:xfrm>
            <a:off x="3862225" y="1666575"/>
            <a:ext cx="1000500" cy="690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601" name="Google Shape;601;p34"/>
          <p:cNvSpPr txBox="1">
            <a:spLocks noGrp="1"/>
          </p:cNvSpPr>
          <p:nvPr>
            <p:ph type="subTitle" idx="3"/>
          </p:nvPr>
        </p:nvSpPr>
        <p:spPr>
          <a:xfrm>
            <a:off x="5872327" y="3853234"/>
            <a:ext cx="2304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in D.C.</a:t>
            </a: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1"/>
          </p:nvPr>
        </p:nvSpPr>
        <p:spPr>
          <a:xfrm>
            <a:off x="1963650" y="2226052"/>
            <a:ext cx="2304300" cy="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property crimes over past 5 years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(type, place, time, …)</a:t>
            </a:r>
            <a:endParaRPr/>
          </a:p>
        </p:txBody>
      </p:sp>
      <p:sp>
        <p:nvSpPr>
          <p:cNvPr id="603" name="Google Shape;603;p34"/>
          <p:cNvSpPr txBox="1">
            <a:spLocks noGrp="1"/>
          </p:cNvSpPr>
          <p:nvPr>
            <p:ph type="subTitle" idx="2"/>
          </p:nvPr>
        </p:nvSpPr>
        <p:spPr>
          <a:xfrm>
            <a:off x="5872323" y="2226042"/>
            <a:ext cx="2304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Alcohol License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Locations</a:t>
            </a:r>
            <a:endParaRPr/>
          </a:p>
        </p:txBody>
      </p:sp>
      <p:sp>
        <p:nvSpPr>
          <p:cNvPr id="604" name="Google Shape;604;p34"/>
          <p:cNvSpPr txBox="1">
            <a:spLocks noGrp="1"/>
          </p:cNvSpPr>
          <p:nvPr>
            <p:ph type="subTitle" idx="4"/>
          </p:nvPr>
        </p:nvSpPr>
        <p:spPr>
          <a:xfrm>
            <a:off x="1963650" y="3853225"/>
            <a:ext cx="2655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Homeless Service Facilities</a:t>
            </a:r>
            <a:endParaRPr/>
          </a:p>
        </p:txBody>
      </p:sp>
      <p:sp>
        <p:nvSpPr>
          <p:cNvPr id="605" name="Google Shape;605;p34"/>
          <p:cNvSpPr txBox="1">
            <a:spLocks noGrp="1"/>
          </p:cNvSpPr>
          <p:nvPr>
            <p:ph type="title" idx="5"/>
          </p:nvPr>
        </p:nvSpPr>
        <p:spPr>
          <a:xfrm>
            <a:off x="1119498" y="1524498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 idx="6"/>
          </p:nvPr>
        </p:nvSpPr>
        <p:spPr>
          <a:xfrm>
            <a:off x="5028173" y="3227401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title" idx="7"/>
          </p:nvPr>
        </p:nvSpPr>
        <p:spPr>
          <a:xfrm>
            <a:off x="5028173" y="1524498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08" name="Google Shape;608;p34"/>
          <p:cNvSpPr txBox="1">
            <a:spLocks noGrp="1"/>
          </p:cNvSpPr>
          <p:nvPr>
            <p:ph type="title" idx="8"/>
          </p:nvPr>
        </p:nvSpPr>
        <p:spPr>
          <a:xfrm>
            <a:off x="1119498" y="3227407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9" name="Google Shape;609;p34"/>
          <p:cNvSpPr txBox="1">
            <a:spLocks noGrp="1"/>
          </p:cNvSpPr>
          <p:nvPr>
            <p:ph type="subTitle" idx="9"/>
          </p:nvPr>
        </p:nvSpPr>
        <p:spPr>
          <a:xfrm>
            <a:off x="1963650" y="1401000"/>
            <a:ext cx="2455500" cy="9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Metropolitan Police Department</a:t>
            </a:r>
            <a:endParaRPr/>
          </a:p>
        </p:txBody>
      </p:sp>
      <p:sp>
        <p:nvSpPr>
          <p:cNvPr id="610" name="Google Shape;610;p34"/>
          <p:cNvSpPr txBox="1">
            <a:spLocks noGrp="1"/>
          </p:cNvSpPr>
          <p:nvPr>
            <p:ph type="subTitle" idx="13"/>
          </p:nvPr>
        </p:nvSpPr>
        <p:spPr>
          <a:xfrm>
            <a:off x="5872325" y="1524600"/>
            <a:ext cx="2304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Data DC</a:t>
            </a:r>
            <a:endParaRPr/>
          </a:p>
        </p:txBody>
      </p:sp>
      <p:sp>
        <p:nvSpPr>
          <p:cNvPr id="611" name="Google Shape;611;p34"/>
          <p:cNvSpPr txBox="1">
            <a:spLocks noGrp="1"/>
          </p:cNvSpPr>
          <p:nvPr>
            <p:ph type="subTitle" idx="14"/>
          </p:nvPr>
        </p:nvSpPr>
        <p:spPr>
          <a:xfrm>
            <a:off x="1963650" y="3227425"/>
            <a:ext cx="2304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Data DC</a:t>
            </a:r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15"/>
          </p:nvPr>
        </p:nvSpPr>
        <p:spPr>
          <a:xfrm>
            <a:off x="5872325" y="3227425"/>
            <a:ext cx="2304300" cy="6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Visualcrossing</a:t>
            </a:r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967373" y="1401000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14" name="Google Shape;614;p34"/>
          <p:cNvSpPr/>
          <p:nvPr/>
        </p:nvSpPr>
        <p:spPr>
          <a:xfrm>
            <a:off x="967373" y="3103825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15" name="Google Shape;615;p34"/>
          <p:cNvSpPr/>
          <p:nvPr/>
        </p:nvSpPr>
        <p:spPr>
          <a:xfrm>
            <a:off x="4880598" y="1401000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16" name="Google Shape;616;p34"/>
          <p:cNvSpPr/>
          <p:nvPr/>
        </p:nvSpPr>
        <p:spPr>
          <a:xfrm>
            <a:off x="4880598" y="3103825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Theft count and Temperature</a:t>
            </a:r>
            <a:endParaRPr/>
          </a:p>
        </p:txBody>
      </p:sp>
      <p:sp>
        <p:nvSpPr>
          <p:cNvPr id="913" name="Google Shape;913;p52"/>
          <p:cNvSpPr/>
          <p:nvPr/>
        </p:nvSpPr>
        <p:spPr>
          <a:xfrm>
            <a:off x="4437050" y="4023263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14" name="Google Shape;9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425" y="1303175"/>
            <a:ext cx="5257151" cy="335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52" title="2023crim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888" y="1249100"/>
            <a:ext cx="6882224" cy="34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52"/>
          <p:cNvSpPr txBox="1"/>
          <p:nvPr/>
        </p:nvSpPr>
        <p:spPr>
          <a:xfrm>
            <a:off x="7486150" y="4900125"/>
            <a:ext cx="19908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/>
              <a:t>thewashingtonpost (2023)</a:t>
            </a:r>
            <a:endParaRPr sz="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Theft count by Time </a:t>
            </a:r>
            <a:endParaRPr/>
          </a:p>
        </p:txBody>
      </p:sp>
      <p:pic>
        <p:nvPicPr>
          <p:cNvPr id="922" name="Google Shape;9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00" y="1354875"/>
            <a:ext cx="4954175" cy="14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53"/>
          <p:cNvSpPr txBox="1"/>
          <p:nvPr/>
        </p:nvSpPr>
        <p:spPr>
          <a:xfrm>
            <a:off x="5637225" y="1689650"/>
            <a:ext cx="35067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Count 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thefts</a:t>
            </a: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per</a:t>
            </a: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3-hour interval 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and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classify frequency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levels using quantiles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24" name="Google Shape;92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550" y="2963037"/>
            <a:ext cx="5814580" cy="875963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53"/>
          <p:cNvSpPr txBox="1"/>
          <p:nvPr/>
        </p:nvSpPr>
        <p:spPr>
          <a:xfrm>
            <a:off x="838225" y="3137176"/>
            <a:ext cx="2080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customize labels and 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polar coordinates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26" name="Google Shape;92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100" y="3959550"/>
            <a:ext cx="3934301" cy="78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53"/>
          <p:cNvSpPr txBox="1"/>
          <p:nvPr/>
        </p:nvSpPr>
        <p:spPr>
          <a:xfrm>
            <a:off x="5202950" y="4137100"/>
            <a:ext cx="36948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Identify </a:t>
            </a: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peak and minimum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theft hours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Theft count by Time </a:t>
            </a:r>
            <a:endParaRPr/>
          </a:p>
        </p:txBody>
      </p:sp>
      <p:sp>
        <p:nvSpPr>
          <p:cNvPr id="933" name="Google Shape;933;p54"/>
          <p:cNvSpPr/>
          <p:nvPr/>
        </p:nvSpPr>
        <p:spPr>
          <a:xfrm>
            <a:off x="4437050" y="4023263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34" name="Google Shape;934;p54"/>
          <p:cNvPicPr preferRelativeResize="0"/>
          <p:nvPr/>
        </p:nvPicPr>
        <p:blipFill rotWithShape="1">
          <a:blip r:embed="rId3">
            <a:alphaModFix/>
          </a:blip>
          <a:srcRect r="-12296"/>
          <a:stretch/>
        </p:blipFill>
        <p:spPr>
          <a:xfrm>
            <a:off x="786500" y="1075013"/>
            <a:ext cx="5683625" cy="36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54"/>
          <p:cNvSpPr txBox="1"/>
          <p:nvPr/>
        </p:nvSpPr>
        <p:spPr>
          <a:xfrm>
            <a:off x="5912395" y="635325"/>
            <a:ext cx="22536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Plot the </a:t>
            </a: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Polar Bar Chart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936" name="Google Shape;936;p54"/>
          <p:cNvCxnSpPr/>
          <p:nvPr/>
        </p:nvCxnSpPr>
        <p:spPr>
          <a:xfrm>
            <a:off x="5835856" y="1075025"/>
            <a:ext cx="0" cy="669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7" name="Google Shape;937;p54"/>
          <p:cNvCxnSpPr/>
          <p:nvPr/>
        </p:nvCxnSpPr>
        <p:spPr>
          <a:xfrm>
            <a:off x="5835856" y="1744025"/>
            <a:ext cx="0" cy="3399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4"/>
          <p:cNvCxnSpPr/>
          <p:nvPr/>
        </p:nvCxnSpPr>
        <p:spPr>
          <a:xfrm>
            <a:off x="5835856" y="2083902"/>
            <a:ext cx="0" cy="1219500"/>
          </a:xfrm>
          <a:prstGeom prst="straightConnector1">
            <a:avLst/>
          </a:prstGeom>
          <a:noFill/>
          <a:ln w="38100" cap="flat" cmpd="sng">
            <a:solidFill>
              <a:srgbClr val="741B4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9" name="Google Shape;939;p54"/>
          <p:cNvCxnSpPr/>
          <p:nvPr/>
        </p:nvCxnSpPr>
        <p:spPr>
          <a:xfrm>
            <a:off x="5835850" y="3798505"/>
            <a:ext cx="0" cy="8724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0" name="Google Shape;940;p54"/>
          <p:cNvSpPr txBox="1"/>
          <p:nvPr/>
        </p:nvSpPr>
        <p:spPr>
          <a:xfrm>
            <a:off x="5927175" y="1123175"/>
            <a:ext cx="180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Base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structure and </a:t>
            </a: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background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plate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41" name="Google Shape;941;p54"/>
          <p:cNvSpPr txBox="1"/>
          <p:nvPr/>
        </p:nvSpPr>
        <p:spPr>
          <a:xfrm>
            <a:off x="5927175" y="1627625"/>
            <a:ext cx="225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Convert to clock shape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and apply colors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42" name="Google Shape;942;p54"/>
          <p:cNvSpPr txBox="1"/>
          <p:nvPr/>
        </p:nvSpPr>
        <p:spPr>
          <a:xfrm>
            <a:off x="5927175" y="2407300"/>
            <a:ext cx="2031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Arrows pointing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to 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peak and low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times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43" name="Google Shape;943;p54"/>
          <p:cNvSpPr txBox="1"/>
          <p:nvPr/>
        </p:nvSpPr>
        <p:spPr>
          <a:xfrm>
            <a:off x="6038025" y="3887675"/>
            <a:ext cx="2031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Annotate 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max and min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Theft count by Time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5"/>
          <p:cNvSpPr/>
          <p:nvPr/>
        </p:nvSpPr>
        <p:spPr>
          <a:xfrm>
            <a:off x="4437050" y="4023263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50" name="Google Shape;9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950" y="1202475"/>
            <a:ext cx="5336100" cy="34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6"/>
          <p:cNvSpPr txBox="1">
            <a:spLocks noGrp="1"/>
          </p:cNvSpPr>
          <p:nvPr>
            <p:ph type="title"/>
          </p:nvPr>
        </p:nvSpPr>
        <p:spPr>
          <a:xfrm>
            <a:off x="1952050" y="1205150"/>
            <a:ext cx="450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Where?</a:t>
            </a:r>
            <a:endParaRPr sz="3600"/>
          </a:p>
        </p:txBody>
      </p:sp>
      <p:sp>
        <p:nvSpPr>
          <p:cNvPr id="956" name="Google Shape;956;p56"/>
          <p:cNvSpPr txBox="1">
            <a:spLocks noGrp="1"/>
          </p:cNvSpPr>
          <p:nvPr>
            <p:ph type="title" idx="2"/>
          </p:nvPr>
        </p:nvSpPr>
        <p:spPr>
          <a:xfrm>
            <a:off x="863972" y="1205150"/>
            <a:ext cx="90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57" name="Google Shape;957;p56"/>
          <p:cNvSpPr/>
          <p:nvPr/>
        </p:nvSpPr>
        <p:spPr>
          <a:xfrm>
            <a:off x="5913100" y="4002525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958" name="Google Shape;958;p56"/>
          <p:cNvGrpSpPr/>
          <p:nvPr/>
        </p:nvGrpSpPr>
        <p:grpSpPr>
          <a:xfrm rot="5400000">
            <a:off x="7861513" y="978325"/>
            <a:ext cx="301500" cy="363450"/>
            <a:chOff x="209463" y="978325"/>
            <a:chExt cx="301500" cy="363450"/>
          </a:xfrm>
        </p:grpSpPr>
        <p:sp>
          <p:nvSpPr>
            <p:cNvPr id="959" name="Google Shape;959;p56"/>
            <p:cNvSpPr/>
            <p:nvPr/>
          </p:nvSpPr>
          <p:spPr>
            <a:xfrm>
              <a:off x="209463" y="978325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960" name="Google Shape;960;p56"/>
            <p:cNvSpPr/>
            <p:nvPr/>
          </p:nvSpPr>
          <p:spPr>
            <a:xfrm>
              <a:off x="209463" y="1040275"/>
              <a:ext cx="301500" cy="3015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961" name="Google Shape;961;p56"/>
          <p:cNvSpPr/>
          <p:nvPr/>
        </p:nvSpPr>
        <p:spPr>
          <a:xfrm>
            <a:off x="713225" y="1054500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962" name="Google Shape;962;p56"/>
          <p:cNvGrpSpPr/>
          <p:nvPr/>
        </p:nvGrpSpPr>
        <p:grpSpPr>
          <a:xfrm>
            <a:off x="5703288" y="778868"/>
            <a:ext cx="4455379" cy="4290731"/>
            <a:chOff x="5069575" y="620043"/>
            <a:chExt cx="4455379" cy="4290731"/>
          </a:xfrm>
        </p:grpSpPr>
        <p:sp>
          <p:nvSpPr>
            <p:cNvPr id="963" name="Google Shape;963;p56"/>
            <p:cNvSpPr/>
            <p:nvPr/>
          </p:nvSpPr>
          <p:spPr>
            <a:xfrm>
              <a:off x="5069575" y="1130563"/>
              <a:ext cx="2882400" cy="2882400"/>
            </a:xfrm>
            <a:prstGeom prst="ellipse">
              <a:avLst/>
            </a:prstGeom>
            <a:noFill/>
            <a:ln w="9525" cap="flat" cmpd="sng">
              <a:solidFill>
                <a:srgbClr val="2D33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964" name="Google Shape;964;p56"/>
            <p:cNvSpPr/>
            <p:nvPr/>
          </p:nvSpPr>
          <p:spPr>
            <a:xfrm>
              <a:off x="5103000" y="2736300"/>
              <a:ext cx="4421954" cy="2174473"/>
            </a:xfrm>
            <a:custGeom>
              <a:avLst/>
              <a:gdLst/>
              <a:ahLst/>
              <a:cxnLst/>
              <a:rect l="l" t="t" r="r" b="b"/>
              <a:pathLst>
                <a:path w="283277" h="139300" extrusionOk="0">
                  <a:moveTo>
                    <a:pt x="42469" y="14342"/>
                  </a:moveTo>
                  <a:cubicBezTo>
                    <a:pt x="58703" y="3189"/>
                    <a:pt x="86335" y="-3609"/>
                    <a:pt x="97881" y="2017"/>
                  </a:cubicBezTo>
                  <a:cubicBezTo>
                    <a:pt x="109427" y="7643"/>
                    <a:pt x="97983" y="38779"/>
                    <a:pt x="111746" y="48098"/>
                  </a:cubicBezTo>
                  <a:cubicBezTo>
                    <a:pt x="125509" y="57417"/>
                    <a:pt x="160966" y="50254"/>
                    <a:pt x="180457" y="57929"/>
                  </a:cubicBezTo>
                  <a:cubicBezTo>
                    <a:pt x="199948" y="65604"/>
                    <a:pt x="212025" y="81770"/>
                    <a:pt x="228692" y="94147"/>
                  </a:cubicBezTo>
                  <a:cubicBezTo>
                    <a:pt x="245359" y="106524"/>
                    <a:pt x="295629" y="125108"/>
                    <a:pt x="280461" y="132193"/>
                  </a:cubicBezTo>
                  <a:cubicBezTo>
                    <a:pt x="265293" y="139278"/>
                    <a:pt x="170236" y="141628"/>
                    <a:pt x="137682" y="136658"/>
                  </a:cubicBezTo>
                  <a:cubicBezTo>
                    <a:pt x="105129" y="131688"/>
                    <a:pt x="104098" y="109244"/>
                    <a:pt x="85140" y="102371"/>
                  </a:cubicBezTo>
                  <a:cubicBezTo>
                    <a:pt x="66182" y="95499"/>
                    <a:pt x="38047" y="100996"/>
                    <a:pt x="23936" y="95423"/>
                  </a:cubicBezTo>
                  <a:cubicBezTo>
                    <a:pt x="9825" y="89850"/>
                    <a:pt x="-2614" y="82448"/>
                    <a:pt x="475" y="68934"/>
                  </a:cubicBezTo>
                  <a:cubicBezTo>
                    <a:pt x="3564" y="55421"/>
                    <a:pt x="26235" y="25495"/>
                    <a:pt x="42469" y="14342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  <p:grpSp>
          <p:nvGrpSpPr>
            <p:cNvPr id="965" name="Google Shape;965;p56"/>
            <p:cNvGrpSpPr/>
            <p:nvPr/>
          </p:nvGrpSpPr>
          <p:grpSpPr>
            <a:xfrm>
              <a:off x="6087979" y="620043"/>
              <a:ext cx="2195281" cy="3903417"/>
              <a:chOff x="7234200" y="2097360"/>
              <a:chExt cx="884160" cy="1572120"/>
            </a:xfrm>
          </p:grpSpPr>
          <p:sp>
            <p:nvSpPr>
              <p:cNvPr id="966" name="Google Shape;966;p56"/>
              <p:cNvSpPr/>
              <p:nvPr/>
            </p:nvSpPr>
            <p:spPr>
              <a:xfrm>
                <a:off x="7234200" y="2097360"/>
                <a:ext cx="884160" cy="51264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1424" extrusionOk="0">
                    <a:moveTo>
                      <a:pt x="2330" y="1424"/>
                    </a:moveTo>
                    <a:lnTo>
                      <a:pt x="0" y="63"/>
                    </a:lnTo>
                    <a:lnTo>
                      <a:pt x="142" y="0"/>
                    </a:lnTo>
                    <a:lnTo>
                      <a:pt x="2456" y="1353"/>
                    </a:lnTo>
                    <a:lnTo>
                      <a:pt x="2330" y="1424"/>
                    </a:lnTo>
                    <a:close/>
                  </a:path>
                </a:pathLst>
              </a:custGeom>
              <a:solidFill>
                <a:srgbClr val="BC7B5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56"/>
              <p:cNvSpPr/>
              <p:nvPr/>
            </p:nvSpPr>
            <p:spPr>
              <a:xfrm>
                <a:off x="7234200" y="2120040"/>
                <a:ext cx="838800" cy="1549440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4304" extrusionOk="0">
                    <a:moveTo>
                      <a:pt x="2330" y="4304"/>
                    </a:moveTo>
                    <a:lnTo>
                      <a:pt x="0" y="2958"/>
                    </a:lnTo>
                    <a:lnTo>
                      <a:pt x="0" y="0"/>
                    </a:lnTo>
                    <a:lnTo>
                      <a:pt x="2330" y="1361"/>
                    </a:lnTo>
                    <a:lnTo>
                      <a:pt x="2330" y="4304"/>
                    </a:lnTo>
                    <a:close/>
                  </a:path>
                </a:pathLst>
              </a:custGeom>
              <a:solidFill>
                <a:srgbClr val="EAB28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56"/>
              <p:cNvSpPr/>
              <p:nvPr/>
            </p:nvSpPr>
            <p:spPr>
              <a:xfrm>
                <a:off x="8073000" y="2584440"/>
                <a:ext cx="45360" cy="108504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014" extrusionOk="0">
                    <a:moveTo>
                      <a:pt x="126" y="0"/>
                    </a:moveTo>
                    <a:lnTo>
                      <a:pt x="0" y="71"/>
                    </a:lnTo>
                    <a:lnTo>
                      <a:pt x="0" y="3014"/>
                    </a:lnTo>
                    <a:lnTo>
                      <a:pt x="126" y="2943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BC7B5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56"/>
              <p:cNvSpPr/>
              <p:nvPr/>
            </p:nvSpPr>
            <p:spPr>
              <a:xfrm>
                <a:off x="7347960" y="2341080"/>
                <a:ext cx="563760" cy="909000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2525" extrusionOk="0">
                    <a:moveTo>
                      <a:pt x="1566" y="2525"/>
                    </a:moveTo>
                    <a:lnTo>
                      <a:pt x="0" y="1628"/>
                    </a:lnTo>
                    <a:lnTo>
                      <a:pt x="0" y="0"/>
                    </a:lnTo>
                    <a:lnTo>
                      <a:pt x="1566" y="897"/>
                    </a:lnTo>
                    <a:lnTo>
                      <a:pt x="1566" y="2525"/>
                    </a:lnTo>
                    <a:close/>
                  </a:path>
                </a:pathLst>
              </a:custGeom>
              <a:solidFill>
                <a:srgbClr val="60484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56"/>
              <p:cNvSpPr/>
              <p:nvPr/>
            </p:nvSpPr>
            <p:spPr>
              <a:xfrm>
                <a:off x="7911720" y="2652480"/>
                <a:ext cx="16920" cy="597600"/>
              </a:xfrm>
              <a:custGeom>
                <a:avLst/>
                <a:gdLst/>
                <a:ahLst/>
                <a:cxnLst/>
                <a:rect l="l" t="t" r="r" b="b"/>
                <a:pathLst>
                  <a:path w="47" h="1660" extrusionOk="0">
                    <a:moveTo>
                      <a:pt x="47" y="0"/>
                    </a:moveTo>
                    <a:lnTo>
                      <a:pt x="0" y="32"/>
                    </a:lnTo>
                    <a:lnTo>
                      <a:pt x="0" y="1660"/>
                    </a:lnTo>
                    <a:lnTo>
                      <a:pt x="47" y="1629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442E2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56"/>
              <p:cNvSpPr/>
              <p:nvPr/>
            </p:nvSpPr>
            <p:spPr>
              <a:xfrm>
                <a:off x="7376040" y="2391840"/>
                <a:ext cx="501480" cy="818640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2274" extrusionOk="0">
                    <a:moveTo>
                      <a:pt x="87" y="48"/>
                    </a:moveTo>
                    <a:lnTo>
                      <a:pt x="87" y="1424"/>
                    </a:lnTo>
                    <a:lnTo>
                      <a:pt x="1393" y="2179"/>
                    </a:lnTo>
                    <a:lnTo>
                      <a:pt x="1393" y="2274"/>
                    </a:lnTo>
                    <a:lnTo>
                      <a:pt x="0" y="1471"/>
                    </a:lnTo>
                    <a:lnTo>
                      <a:pt x="0" y="0"/>
                    </a:lnTo>
                    <a:lnTo>
                      <a:pt x="87" y="48"/>
                    </a:lnTo>
                    <a:close/>
                  </a:path>
                </a:pathLst>
              </a:custGeom>
              <a:solidFill>
                <a:srgbClr val="442E2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56"/>
              <p:cNvSpPr/>
              <p:nvPr/>
            </p:nvSpPr>
            <p:spPr>
              <a:xfrm>
                <a:off x="7432560" y="2426040"/>
                <a:ext cx="444960" cy="707760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966" extrusionOk="0">
                    <a:moveTo>
                      <a:pt x="0" y="0"/>
                    </a:moveTo>
                    <a:lnTo>
                      <a:pt x="1236" y="708"/>
                    </a:lnTo>
                    <a:lnTo>
                      <a:pt x="1236" y="1966"/>
                    </a:lnTo>
                    <a:lnTo>
                      <a:pt x="0" y="12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0F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56"/>
              <p:cNvSpPr/>
              <p:nvPr/>
            </p:nvSpPr>
            <p:spPr>
              <a:xfrm>
                <a:off x="7407360" y="2409120"/>
                <a:ext cx="470160" cy="76716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2131" extrusionOk="0">
                    <a:moveTo>
                      <a:pt x="47" y="23"/>
                    </a:moveTo>
                    <a:lnTo>
                      <a:pt x="47" y="1313"/>
                    </a:lnTo>
                    <a:lnTo>
                      <a:pt x="1306" y="2045"/>
                    </a:lnTo>
                    <a:lnTo>
                      <a:pt x="1306" y="2131"/>
                    </a:lnTo>
                    <a:lnTo>
                      <a:pt x="0" y="1376"/>
                    </a:lnTo>
                    <a:lnTo>
                      <a:pt x="0" y="0"/>
                    </a:lnTo>
                    <a:lnTo>
                      <a:pt x="47" y="23"/>
                    </a:lnTo>
                    <a:close/>
                  </a:path>
                </a:pathLst>
              </a:custGeom>
              <a:solidFill>
                <a:srgbClr val="60484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56"/>
              <p:cNvSpPr/>
              <p:nvPr/>
            </p:nvSpPr>
            <p:spPr>
              <a:xfrm>
                <a:off x="7424280" y="2417400"/>
                <a:ext cx="453240" cy="72792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2022" extrusionOk="0">
                    <a:moveTo>
                      <a:pt x="0" y="0"/>
                    </a:moveTo>
                    <a:lnTo>
                      <a:pt x="23" y="24"/>
                    </a:lnTo>
                    <a:lnTo>
                      <a:pt x="23" y="1274"/>
                    </a:lnTo>
                    <a:lnTo>
                      <a:pt x="1259" y="1990"/>
                    </a:lnTo>
                    <a:lnTo>
                      <a:pt x="1259" y="2022"/>
                    </a:lnTo>
                    <a:lnTo>
                      <a:pt x="0" y="12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B28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56"/>
              <p:cNvSpPr/>
              <p:nvPr/>
            </p:nvSpPr>
            <p:spPr>
              <a:xfrm>
                <a:off x="7424280" y="2417400"/>
                <a:ext cx="453240" cy="72792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2022" extrusionOk="0">
                    <a:moveTo>
                      <a:pt x="0" y="0"/>
                    </a:moveTo>
                    <a:lnTo>
                      <a:pt x="23" y="24"/>
                    </a:lnTo>
                    <a:lnTo>
                      <a:pt x="23" y="1274"/>
                    </a:lnTo>
                    <a:lnTo>
                      <a:pt x="1259" y="1990"/>
                    </a:lnTo>
                    <a:lnTo>
                      <a:pt x="1259" y="2022"/>
                    </a:lnTo>
                    <a:lnTo>
                      <a:pt x="0" y="12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2E2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56"/>
              <p:cNvSpPr/>
              <p:nvPr/>
            </p:nvSpPr>
            <p:spPr>
              <a:xfrm>
                <a:off x="7432560" y="2494080"/>
                <a:ext cx="212760" cy="20952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82" extrusionOk="0">
                    <a:moveTo>
                      <a:pt x="331" y="0"/>
                    </a:moveTo>
                    <a:lnTo>
                      <a:pt x="0" y="244"/>
                    </a:lnTo>
                    <a:lnTo>
                      <a:pt x="0" y="582"/>
                    </a:lnTo>
                    <a:lnTo>
                      <a:pt x="591" y="149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2D3344">
                  <a:alpha val="1500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56"/>
              <p:cNvSpPr/>
              <p:nvPr/>
            </p:nvSpPr>
            <p:spPr>
              <a:xfrm>
                <a:off x="7432560" y="2607480"/>
                <a:ext cx="411120" cy="30816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856" extrusionOk="0">
                    <a:moveTo>
                      <a:pt x="882" y="0"/>
                    </a:moveTo>
                    <a:lnTo>
                      <a:pt x="0" y="653"/>
                    </a:lnTo>
                    <a:lnTo>
                      <a:pt x="0" y="746"/>
                    </a:lnTo>
                    <a:lnTo>
                      <a:pt x="189" y="856"/>
                    </a:lnTo>
                    <a:lnTo>
                      <a:pt x="1142" y="149"/>
                    </a:ln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2D3344">
                  <a:alpha val="1500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56"/>
              <p:cNvSpPr/>
              <p:nvPr/>
            </p:nvSpPr>
            <p:spPr>
              <a:xfrm>
                <a:off x="7432560" y="2573280"/>
                <a:ext cx="280800" cy="2181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606" extrusionOk="0">
                    <a:moveTo>
                      <a:pt x="717" y="0"/>
                    </a:moveTo>
                    <a:lnTo>
                      <a:pt x="0" y="528"/>
                    </a:lnTo>
                    <a:lnTo>
                      <a:pt x="0" y="606"/>
                    </a:lnTo>
                    <a:lnTo>
                      <a:pt x="780" y="31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rgbClr val="2D3344">
                  <a:alpha val="1500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56"/>
              <p:cNvSpPr/>
              <p:nvPr/>
            </p:nvSpPr>
            <p:spPr>
              <a:xfrm>
                <a:off x="7659360" y="2717640"/>
                <a:ext cx="218160" cy="41616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156" extrusionOk="0">
                    <a:moveTo>
                      <a:pt x="0" y="0"/>
                    </a:moveTo>
                    <a:lnTo>
                      <a:pt x="0" y="810"/>
                    </a:lnTo>
                    <a:lnTo>
                      <a:pt x="606" y="1156"/>
                    </a:lnTo>
                    <a:lnTo>
                      <a:pt x="606" y="3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D334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56"/>
              <p:cNvSpPr/>
              <p:nvPr/>
            </p:nvSpPr>
            <p:spPr>
              <a:xfrm>
                <a:off x="7859431" y="3192630"/>
                <a:ext cx="2088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58" h="78" extrusionOk="0">
                    <a:moveTo>
                      <a:pt x="3" y="78"/>
                    </a:moveTo>
                    <a:lnTo>
                      <a:pt x="3" y="78"/>
                    </a:ln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11" y="16"/>
                      <a:pt x="3" y="39"/>
                    </a:cubicBezTo>
                    <a:cubicBezTo>
                      <a:pt x="-5" y="55"/>
                      <a:pt x="3" y="78"/>
                      <a:pt x="3" y="78"/>
                    </a:cubicBezTo>
                    <a:close/>
                  </a:path>
                </a:pathLst>
              </a:custGeom>
              <a:solidFill>
                <a:srgbClr val="442E2E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56"/>
              <p:cNvSpPr/>
              <p:nvPr/>
            </p:nvSpPr>
            <p:spPr>
              <a:xfrm>
                <a:off x="7650720" y="2547720"/>
                <a:ext cx="8640" cy="464400"/>
              </a:xfrm>
              <a:custGeom>
                <a:avLst/>
                <a:gdLst/>
                <a:ahLst/>
                <a:cxnLst/>
                <a:rect l="l" t="t" r="r" b="b"/>
                <a:pathLst>
                  <a:path w="24" h="1290" extrusionOk="0">
                    <a:moveTo>
                      <a:pt x="0" y="0"/>
                    </a:moveTo>
                    <a:lnTo>
                      <a:pt x="24" y="16"/>
                    </a:lnTo>
                    <a:lnTo>
                      <a:pt x="24" y="1282"/>
                    </a:lnTo>
                    <a:lnTo>
                      <a:pt x="0" y="12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2E2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56"/>
              <p:cNvSpPr/>
              <p:nvPr/>
            </p:nvSpPr>
            <p:spPr>
              <a:xfrm>
                <a:off x="7633800" y="2539440"/>
                <a:ext cx="16920" cy="478440"/>
              </a:xfrm>
              <a:custGeom>
                <a:avLst/>
                <a:gdLst/>
                <a:ahLst/>
                <a:cxnLst/>
                <a:rect l="l" t="t" r="r" b="b"/>
                <a:pathLst>
                  <a:path w="47" h="1329" extrusionOk="0">
                    <a:moveTo>
                      <a:pt x="47" y="23"/>
                    </a:moveTo>
                    <a:lnTo>
                      <a:pt x="0" y="0"/>
                    </a:lnTo>
                    <a:lnTo>
                      <a:pt x="0" y="1297"/>
                    </a:lnTo>
                    <a:lnTo>
                      <a:pt x="47" y="1329"/>
                    </a:lnTo>
                    <a:lnTo>
                      <a:pt x="47" y="23"/>
                    </a:lnTo>
                    <a:close/>
                  </a:path>
                </a:pathLst>
              </a:custGeom>
              <a:solidFill>
                <a:srgbClr val="60484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56"/>
              <p:cNvSpPr/>
              <p:nvPr/>
            </p:nvSpPr>
            <p:spPr>
              <a:xfrm>
                <a:off x="7347960" y="2332351"/>
                <a:ext cx="580680" cy="331560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921" extrusionOk="0">
                    <a:moveTo>
                      <a:pt x="1613" y="897"/>
                    </a:moveTo>
                    <a:lnTo>
                      <a:pt x="1566" y="921"/>
                    </a:lnTo>
                    <a:lnTo>
                      <a:pt x="0" y="32"/>
                    </a:lnTo>
                    <a:lnTo>
                      <a:pt x="39" y="0"/>
                    </a:lnTo>
                    <a:lnTo>
                      <a:pt x="1613" y="897"/>
                    </a:lnTo>
                    <a:close/>
                  </a:path>
                </a:pathLst>
              </a:custGeom>
              <a:solidFill>
                <a:srgbClr val="442E2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56"/>
              <p:cNvSpPr/>
              <p:nvPr/>
            </p:nvSpPr>
            <p:spPr>
              <a:xfrm>
                <a:off x="7645320" y="2686680"/>
                <a:ext cx="243360" cy="16668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463" extrusionOk="0">
                    <a:moveTo>
                      <a:pt x="676" y="463"/>
                    </a:moveTo>
                    <a:lnTo>
                      <a:pt x="0" y="71"/>
                    </a:lnTo>
                    <a:lnTo>
                      <a:pt x="0" y="0"/>
                    </a:lnTo>
                    <a:lnTo>
                      <a:pt x="676" y="393"/>
                    </a:lnTo>
                    <a:lnTo>
                      <a:pt x="676" y="463"/>
                    </a:lnTo>
                    <a:close/>
                  </a:path>
                </a:pathLst>
              </a:custGeom>
              <a:solidFill>
                <a:srgbClr val="60484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56"/>
              <p:cNvSpPr/>
              <p:nvPr/>
            </p:nvSpPr>
            <p:spPr>
              <a:xfrm>
                <a:off x="7648200" y="2683800"/>
                <a:ext cx="229320" cy="13860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385" extrusionOk="0">
                    <a:moveTo>
                      <a:pt x="637" y="346"/>
                    </a:moveTo>
                    <a:lnTo>
                      <a:pt x="637" y="385"/>
                    </a:lnTo>
                    <a:lnTo>
                      <a:pt x="0" y="16"/>
                    </a:lnTo>
                    <a:lnTo>
                      <a:pt x="31" y="0"/>
                    </a:lnTo>
                    <a:lnTo>
                      <a:pt x="637" y="346"/>
                    </a:lnTo>
                    <a:close/>
                  </a:path>
                </a:pathLst>
              </a:custGeom>
              <a:solidFill>
                <a:srgbClr val="442E2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56"/>
              <p:cNvSpPr/>
              <p:nvPr/>
            </p:nvSpPr>
            <p:spPr>
              <a:xfrm>
                <a:off x="7707600" y="3252960"/>
                <a:ext cx="133560" cy="308520"/>
              </a:xfrm>
              <a:custGeom>
                <a:avLst/>
                <a:gdLst/>
                <a:ahLst/>
                <a:cxnLst/>
                <a:rect l="l" t="t" r="r" b="b"/>
                <a:pathLst>
                  <a:path w="371" h="857" extrusionOk="0">
                    <a:moveTo>
                      <a:pt x="370" y="55"/>
                    </a:moveTo>
                    <a:lnTo>
                      <a:pt x="370" y="55"/>
                    </a:lnTo>
                    <a:cubicBezTo>
                      <a:pt x="370" y="39"/>
                      <a:pt x="354" y="0"/>
                      <a:pt x="314" y="0"/>
                    </a:cubicBezTo>
                    <a:cubicBezTo>
                      <a:pt x="275" y="0"/>
                      <a:pt x="252" y="39"/>
                      <a:pt x="220" y="157"/>
                    </a:cubicBezTo>
                    <a:cubicBezTo>
                      <a:pt x="181" y="268"/>
                      <a:pt x="0" y="850"/>
                      <a:pt x="0" y="850"/>
                    </a:cubicBezTo>
                    <a:cubicBezTo>
                      <a:pt x="24" y="866"/>
                      <a:pt x="31" y="850"/>
                      <a:pt x="31" y="850"/>
                    </a:cubicBezTo>
                    <a:cubicBezTo>
                      <a:pt x="31" y="850"/>
                      <a:pt x="150" y="488"/>
                      <a:pt x="181" y="378"/>
                    </a:cubicBezTo>
                    <a:cubicBezTo>
                      <a:pt x="220" y="259"/>
                      <a:pt x="275" y="79"/>
                      <a:pt x="299" y="47"/>
                    </a:cubicBezTo>
                    <a:cubicBezTo>
                      <a:pt x="314" y="24"/>
                      <a:pt x="330" y="39"/>
                      <a:pt x="339" y="47"/>
                    </a:cubicBezTo>
                    <a:cubicBezTo>
                      <a:pt x="346" y="63"/>
                      <a:pt x="314" y="126"/>
                      <a:pt x="314" y="126"/>
                    </a:cubicBezTo>
                    <a:cubicBezTo>
                      <a:pt x="314" y="126"/>
                      <a:pt x="330" y="126"/>
                      <a:pt x="339" y="111"/>
                    </a:cubicBezTo>
                    <a:cubicBezTo>
                      <a:pt x="339" y="126"/>
                      <a:pt x="346" y="142"/>
                      <a:pt x="346" y="142"/>
                    </a:cubicBezTo>
                    <a:cubicBezTo>
                      <a:pt x="346" y="142"/>
                      <a:pt x="378" y="79"/>
                      <a:pt x="370" y="55"/>
                    </a:cubicBezTo>
                    <a:close/>
                  </a:path>
                </a:pathLst>
              </a:custGeom>
              <a:solidFill>
                <a:srgbClr val="442E2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56"/>
              <p:cNvSpPr/>
              <p:nvPr/>
            </p:nvSpPr>
            <p:spPr>
              <a:xfrm>
                <a:off x="7514640" y="2944080"/>
                <a:ext cx="147960" cy="14472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02" extrusionOk="0">
                    <a:moveTo>
                      <a:pt x="394" y="47"/>
                    </a:moveTo>
                    <a:lnTo>
                      <a:pt x="394" y="47"/>
                    </a:lnTo>
                    <a:cubicBezTo>
                      <a:pt x="394" y="47"/>
                      <a:pt x="417" y="165"/>
                      <a:pt x="410" y="244"/>
                    </a:cubicBezTo>
                    <a:cubicBezTo>
                      <a:pt x="410" y="283"/>
                      <a:pt x="387" y="267"/>
                      <a:pt x="300" y="315"/>
                    </a:cubicBezTo>
                    <a:cubicBezTo>
                      <a:pt x="221" y="362"/>
                      <a:pt x="71" y="402"/>
                      <a:pt x="71" y="402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0" y="323"/>
                      <a:pt x="80" y="252"/>
                      <a:pt x="150" y="213"/>
                    </a:cubicBezTo>
                    <a:cubicBezTo>
                      <a:pt x="229" y="181"/>
                      <a:pt x="244" y="165"/>
                      <a:pt x="244" y="165"/>
                    </a:cubicBezTo>
                    <a:cubicBezTo>
                      <a:pt x="237" y="0"/>
                      <a:pt x="237" y="0"/>
                      <a:pt x="237" y="0"/>
                    </a:cubicBezTo>
                    <a:lnTo>
                      <a:pt x="394" y="47"/>
                    </a:lnTo>
                    <a:close/>
                  </a:path>
                </a:pathLst>
              </a:custGeom>
              <a:solidFill>
                <a:srgbClr val="FFC9B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56"/>
              <p:cNvSpPr/>
              <p:nvPr/>
            </p:nvSpPr>
            <p:spPr>
              <a:xfrm>
                <a:off x="7593840" y="2862000"/>
                <a:ext cx="79920" cy="14436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401" extrusionOk="0">
                    <a:moveTo>
                      <a:pt x="127" y="0"/>
                    </a:moveTo>
                    <a:lnTo>
                      <a:pt x="127" y="0"/>
                    </a:lnTo>
                    <a:cubicBezTo>
                      <a:pt x="127" y="0"/>
                      <a:pt x="49" y="23"/>
                      <a:pt x="17" y="102"/>
                    </a:cubicBezTo>
                    <a:cubicBezTo>
                      <a:pt x="-7" y="181"/>
                      <a:pt x="1" y="354"/>
                      <a:pt x="1" y="354"/>
                    </a:cubicBezTo>
                    <a:cubicBezTo>
                      <a:pt x="1" y="354"/>
                      <a:pt x="56" y="401"/>
                      <a:pt x="119" y="401"/>
                    </a:cubicBezTo>
                    <a:cubicBezTo>
                      <a:pt x="182" y="393"/>
                      <a:pt x="222" y="354"/>
                      <a:pt x="222" y="354"/>
                    </a:cubicBez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EAB28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56"/>
              <p:cNvSpPr/>
              <p:nvPr/>
            </p:nvSpPr>
            <p:spPr>
              <a:xfrm>
                <a:off x="7619040" y="2864160"/>
                <a:ext cx="247320" cy="23868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63" extrusionOk="0">
                    <a:moveTo>
                      <a:pt x="136" y="2"/>
                    </a:moveTo>
                    <a:lnTo>
                      <a:pt x="136" y="2"/>
                    </a:lnTo>
                    <a:cubicBezTo>
                      <a:pt x="136" y="2"/>
                      <a:pt x="301" y="-22"/>
                      <a:pt x="427" y="81"/>
                    </a:cubicBezTo>
                    <a:cubicBezTo>
                      <a:pt x="498" y="127"/>
                      <a:pt x="560" y="277"/>
                      <a:pt x="600" y="371"/>
                    </a:cubicBezTo>
                    <a:cubicBezTo>
                      <a:pt x="663" y="443"/>
                      <a:pt x="687" y="584"/>
                      <a:pt x="687" y="584"/>
                    </a:cubicBezTo>
                    <a:cubicBezTo>
                      <a:pt x="687" y="584"/>
                      <a:pt x="647" y="616"/>
                      <a:pt x="569" y="663"/>
                    </a:cubicBezTo>
                    <a:cubicBezTo>
                      <a:pt x="482" y="616"/>
                      <a:pt x="254" y="489"/>
                      <a:pt x="254" y="489"/>
                    </a:cubicBezTo>
                    <a:cubicBezTo>
                      <a:pt x="254" y="489"/>
                      <a:pt x="207" y="474"/>
                      <a:pt x="159" y="419"/>
                    </a:cubicBezTo>
                    <a:cubicBezTo>
                      <a:pt x="104" y="419"/>
                      <a:pt x="25" y="348"/>
                      <a:pt x="2" y="230"/>
                    </a:cubicBezTo>
                    <a:cubicBezTo>
                      <a:pt x="-21" y="112"/>
                      <a:pt x="136" y="2"/>
                      <a:pt x="136" y="2"/>
                    </a:cubicBezTo>
                    <a:close/>
                  </a:path>
                </a:pathLst>
              </a:custGeom>
              <a:solidFill>
                <a:srgbClr val="BC7B5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56"/>
              <p:cNvSpPr/>
              <p:nvPr/>
            </p:nvSpPr>
            <p:spPr>
              <a:xfrm>
                <a:off x="7755840" y="3049200"/>
                <a:ext cx="7920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9" extrusionOk="0">
                    <a:moveTo>
                      <a:pt x="220" y="0"/>
                    </a:moveTo>
                    <a:lnTo>
                      <a:pt x="220" y="0"/>
                    </a:lnTo>
                    <a:cubicBezTo>
                      <a:pt x="220" y="0"/>
                      <a:pt x="134" y="39"/>
                      <a:pt x="86" y="39"/>
                    </a:cubicBezTo>
                    <a:cubicBezTo>
                      <a:pt x="31" y="39"/>
                      <a:pt x="0" y="31"/>
                      <a:pt x="0" y="31"/>
                    </a:cubicBezTo>
                    <a:cubicBezTo>
                      <a:pt x="0" y="31"/>
                      <a:pt x="63" y="23"/>
                      <a:pt x="110" y="15"/>
                    </a:cubicBezTo>
                    <a:cubicBezTo>
                      <a:pt x="157" y="0"/>
                      <a:pt x="220" y="0"/>
                      <a:pt x="220" y="0"/>
                    </a:cubicBezTo>
                    <a:close/>
                  </a:path>
                </a:pathLst>
              </a:custGeom>
              <a:solidFill>
                <a:srgbClr val="EAB28C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56"/>
              <p:cNvSpPr/>
              <p:nvPr/>
            </p:nvSpPr>
            <p:spPr>
              <a:xfrm>
                <a:off x="7602120" y="2802960"/>
                <a:ext cx="90360" cy="10836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01" extrusionOk="0">
                    <a:moveTo>
                      <a:pt x="26" y="31"/>
                    </a:moveTo>
                    <a:lnTo>
                      <a:pt x="26" y="31"/>
                    </a:lnTo>
                    <a:cubicBezTo>
                      <a:pt x="57" y="-8"/>
                      <a:pt x="144" y="-8"/>
                      <a:pt x="190" y="23"/>
                    </a:cubicBezTo>
                    <a:cubicBezTo>
                      <a:pt x="206" y="23"/>
                      <a:pt x="215" y="31"/>
                      <a:pt x="222" y="39"/>
                    </a:cubicBezTo>
                    <a:cubicBezTo>
                      <a:pt x="254" y="70"/>
                      <a:pt x="254" y="118"/>
                      <a:pt x="246" y="156"/>
                    </a:cubicBezTo>
                    <a:cubicBezTo>
                      <a:pt x="230" y="211"/>
                      <a:pt x="151" y="337"/>
                      <a:pt x="72" y="290"/>
                    </a:cubicBezTo>
                    <a:cubicBezTo>
                      <a:pt x="33" y="266"/>
                      <a:pt x="10" y="203"/>
                      <a:pt x="1" y="156"/>
                    </a:cubicBezTo>
                    <a:cubicBezTo>
                      <a:pt x="1" y="118"/>
                      <a:pt x="-6" y="63"/>
                      <a:pt x="26" y="31"/>
                    </a:cubicBezTo>
                    <a:close/>
                  </a:path>
                </a:pathLst>
              </a:custGeom>
              <a:solidFill>
                <a:srgbClr val="FFC9B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56"/>
              <p:cNvSpPr/>
              <p:nvPr/>
            </p:nvSpPr>
            <p:spPr>
              <a:xfrm>
                <a:off x="7599960" y="2768760"/>
                <a:ext cx="136080" cy="186120"/>
              </a:xfrm>
              <a:custGeom>
                <a:avLst/>
                <a:gdLst/>
                <a:ahLst/>
                <a:cxnLst/>
                <a:rect l="l" t="t" r="r" b="b"/>
                <a:pathLst>
                  <a:path w="378" h="517" extrusionOk="0">
                    <a:moveTo>
                      <a:pt x="0" y="142"/>
                    </a:moveTo>
                    <a:lnTo>
                      <a:pt x="0" y="142"/>
                    </a:lnTo>
                    <a:lnTo>
                      <a:pt x="0" y="142"/>
                    </a:lnTo>
                    <a:cubicBezTo>
                      <a:pt x="0" y="118"/>
                      <a:pt x="0" y="94"/>
                      <a:pt x="16" y="71"/>
                    </a:cubicBezTo>
                    <a:cubicBezTo>
                      <a:pt x="47" y="0"/>
                      <a:pt x="180" y="-15"/>
                      <a:pt x="252" y="16"/>
                    </a:cubicBezTo>
                    <a:cubicBezTo>
                      <a:pt x="338" y="55"/>
                      <a:pt x="315" y="174"/>
                      <a:pt x="307" y="243"/>
                    </a:cubicBezTo>
                    <a:cubicBezTo>
                      <a:pt x="346" y="259"/>
                      <a:pt x="378" y="322"/>
                      <a:pt x="378" y="322"/>
                    </a:cubicBezTo>
                    <a:cubicBezTo>
                      <a:pt x="307" y="487"/>
                      <a:pt x="205" y="534"/>
                      <a:pt x="157" y="511"/>
                    </a:cubicBezTo>
                    <a:cubicBezTo>
                      <a:pt x="110" y="487"/>
                      <a:pt x="141" y="424"/>
                      <a:pt x="141" y="424"/>
                    </a:cubicBezTo>
                    <a:cubicBezTo>
                      <a:pt x="141" y="424"/>
                      <a:pt x="110" y="440"/>
                      <a:pt x="63" y="417"/>
                    </a:cubicBezTo>
                    <a:cubicBezTo>
                      <a:pt x="32" y="401"/>
                      <a:pt x="23" y="369"/>
                      <a:pt x="16" y="346"/>
                    </a:cubicBezTo>
                    <a:cubicBezTo>
                      <a:pt x="7" y="322"/>
                      <a:pt x="0" y="165"/>
                      <a:pt x="0" y="142"/>
                    </a:cubicBezTo>
                    <a:moveTo>
                      <a:pt x="157" y="298"/>
                    </a:moveTo>
                    <a:lnTo>
                      <a:pt x="157" y="298"/>
                    </a:lnTo>
                    <a:cubicBezTo>
                      <a:pt x="205" y="290"/>
                      <a:pt x="196" y="251"/>
                      <a:pt x="180" y="228"/>
                    </a:cubicBezTo>
                    <a:cubicBezTo>
                      <a:pt x="157" y="189"/>
                      <a:pt x="71" y="189"/>
                      <a:pt x="32" y="189"/>
                    </a:cubicBezTo>
                    <a:cubicBezTo>
                      <a:pt x="32" y="219"/>
                      <a:pt x="32" y="259"/>
                      <a:pt x="39" y="282"/>
                    </a:cubicBezTo>
                    <a:cubicBezTo>
                      <a:pt x="63" y="298"/>
                      <a:pt x="102" y="306"/>
                      <a:pt x="157" y="298"/>
                    </a:cubicBezTo>
                    <a:close/>
                  </a:path>
                </a:pathLst>
              </a:custGeom>
              <a:solidFill>
                <a:srgbClr val="442E2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56"/>
              <p:cNvSpPr/>
              <p:nvPr/>
            </p:nvSpPr>
            <p:spPr>
              <a:xfrm>
                <a:off x="7823880" y="3074400"/>
                <a:ext cx="45720" cy="5364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9" extrusionOk="0">
                    <a:moveTo>
                      <a:pt x="118" y="0"/>
                    </a:moveTo>
                    <a:lnTo>
                      <a:pt x="118" y="0"/>
                    </a:lnTo>
                    <a:cubicBezTo>
                      <a:pt x="118" y="0"/>
                      <a:pt x="133" y="71"/>
                      <a:pt x="125" y="149"/>
                    </a:cubicBezTo>
                    <a:cubicBezTo>
                      <a:pt x="86" y="126"/>
                      <a:pt x="0" y="79"/>
                      <a:pt x="0" y="79"/>
                    </a:cubicBez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604848"/>
              </a:solidFill>
              <a:ln>
                <a:noFill/>
              </a:ln>
            </p:spPr>
            <p:txBody>
              <a:bodyPr spcFirstLastPara="1" wrap="square" lIns="90000" tIns="8625" rIns="90000" bIns="86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56"/>
              <p:cNvSpPr/>
              <p:nvPr/>
            </p:nvSpPr>
            <p:spPr>
              <a:xfrm>
                <a:off x="7498080" y="3043440"/>
                <a:ext cx="4860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41" extrusionOk="0">
                    <a:moveTo>
                      <a:pt x="0" y="47"/>
                    </a:moveTo>
                    <a:lnTo>
                      <a:pt x="0" y="47"/>
                    </a:ln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110" y="16"/>
                      <a:pt x="126" y="55"/>
                    </a:cubicBezTo>
                    <a:cubicBezTo>
                      <a:pt x="141" y="86"/>
                      <a:pt x="133" y="141"/>
                      <a:pt x="133" y="141"/>
                    </a:cubicBez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442E2E"/>
              </a:solidFill>
              <a:ln>
                <a:noFill/>
              </a:ln>
            </p:spPr>
            <p:txBody>
              <a:bodyPr spcFirstLastPara="1" wrap="square" lIns="90000" tIns="5750" rIns="90000" bIns="5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56"/>
              <p:cNvSpPr/>
              <p:nvPr/>
            </p:nvSpPr>
            <p:spPr>
              <a:xfrm>
                <a:off x="7500600" y="3332160"/>
                <a:ext cx="15948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60" extrusionOk="0">
                    <a:moveTo>
                      <a:pt x="441" y="181"/>
                    </a:moveTo>
                    <a:lnTo>
                      <a:pt x="441" y="181"/>
                    </a:lnTo>
                    <a:cubicBezTo>
                      <a:pt x="433" y="134"/>
                      <a:pt x="394" y="95"/>
                      <a:pt x="339" y="64"/>
                    </a:cubicBezTo>
                    <a:cubicBezTo>
                      <a:pt x="292" y="32"/>
                      <a:pt x="221" y="8"/>
                      <a:pt x="134" y="0"/>
                    </a:cubicBezTo>
                    <a:cubicBezTo>
                      <a:pt x="48" y="0"/>
                      <a:pt x="0" y="8"/>
                      <a:pt x="0" y="8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87" y="16"/>
                      <a:pt x="166" y="32"/>
                    </a:cubicBezTo>
                    <a:cubicBezTo>
                      <a:pt x="244" y="48"/>
                      <a:pt x="299" y="87"/>
                      <a:pt x="299" y="87"/>
                    </a:cubicBezTo>
                    <a:cubicBezTo>
                      <a:pt x="299" y="87"/>
                      <a:pt x="370" y="119"/>
                      <a:pt x="394" y="166"/>
                    </a:cubicBezTo>
                    <a:cubicBezTo>
                      <a:pt x="426" y="213"/>
                      <a:pt x="410" y="244"/>
                      <a:pt x="410" y="244"/>
                    </a:cubicBezTo>
                    <a:cubicBezTo>
                      <a:pt x="433" y="260"/>
                      <a:pt x="433" y="260"/>
                      <a:pt x="433" y="260"/>
                    </a:cubicBezTo>
                    <a:cubicBezTo>
                      <a:pt x="433" y="260"/>
                      <a:pt x="449" y="228"/>
                      <a:pt x="441" y="181"/>
                    </a:cubicBezTo>
                    <a:close/>
                  </a:path>
                </a:pathLst>
              </a:custGeom>
              <a:solidFill>
                <a:srgbClr val="60484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56"/>
              <p:cNvSpPr/>
              <p:nvPr/>
            </p:nvSpPr>
            <p:spPr>
              <a:xfrm>
                <a:off x="7500600" y="3329640"/>
                <a:ext cx="159480" cy="9324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59" extrusionOk="0">
                    <a:moveTo>
                      <a:pt x="441" y="181"/>
                    </a:moveTo>
                    <a:lnTo>
                      <a:pt x="441" y="181"/>
                    </a:lnTo>
                    <a:cubicBezTo>
                      <a:pt x="433" y="133"/>
                      <a:pt x="394" y="94"/>
                      <a:pt x="339" y="62"/>
                    </a:cubicBezTo>
                    <a:cubicBezTo>
                      <a:pt x="292" y="31"/>
                      <a:pt x="221" y="7"/>
                      <a:pt x="134" y="0"/>
                    </a:cubicBezTo>
                    <a:cubicBezTo>
                      <a:pt x="48" y="0"/>
                      <a:pt x="0" y="7"/>
                      <a:pt x="0" y="7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87" y="15"/>
                      <a:pt x="166" y="31"/>
                    </a:cubicBezTo>
                    <a:cubicBezTo>
                      <a:pt x="244" y="46"/>
                      <a:pt x="299" y="86"/>
                      <a:pt x="299" y="86"/>
                    </a:cubicBezTo>
                    <a:cubicBezTo>
                      <a:pt x="299" y="86"/>
                      <a:pt x="370" y="117"/>
                      <a:pt x="394" y="165"/>
                    </a:cubicBezTo>
                    <a:cubicBezTo>
                      <a:pt x="426" y="212"/>
                      <a:pt x="410" y="244"/>
                      <a:pt x="410" y="244"/>
                    </a:cubicBezTo>
                    <a:cubicBezTo>
                      <a:pt x="433" y="259"/>
                      <a:pt x="433" y="259"/>
                      <a:pt x="433" y="259"/>
                    </a:cubicBezTo>
                    <a:cubicBezTo>
                      <a:pt x="433" y="259"/>
                      <a:pt x="449" y="228"/>
                      <a:pt x="441" y="181"/>
                    </a:cubicBezTo>
                    <a:close/>
                  </a:path>
                </a:pathLst>
              </a:custGeom>
              <a:solidFill>
                <a:srgbClr val="F1F0F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56"/>
              <p:cNvSpPr/>
              <p:nvPr/>
            </p:nvSpPr>
            <p:spPr>
              <a:xfrm>
                <a:off x="7648200" y="3417480"/>
                <a:ext cx="828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23" h="23" extrusionOk="0">
                    <a:moveTo>
                      <a:pt x="0" y="0"/>
                    </a:moveTo>
                    <a:lnTo>
                      <a:pt x="0" y="7"/>
                    </a:lnTo>
                    <a:lnTo>
                      <a:pt x="23" y="23"/>
                    </a:lnTo>
                    <a:lnTo>
                      <a:pt x="23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484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56"/>
              <p:cNvSpPr/>
              <p:nvPr/>
            </p:nvSpPr>
            <p:spPr>
              <a:xfrm>
                <a:off x="7500600" y="3332160"/>
                <a:ext cx="8640" cy="864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0" y="0"/>
                    </a:moveTo>
                    <a:lnTo>
                      <a:pt x="0" y="8"/>
                    </a:lnTo>
                    <a:lnTo>
                      <a:pt x="24" y="24"/>
                    </a:lnTo>
                    <a:lnTo>
                      <a:pt x="24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484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56"/>
              <p:cNvSpPr/>
              <p:nvPr/>
            </p:nvSpPr>
            <p:spPr>
              <a:xfrm>
                <a:off x="7602480" y="3318120"/>
                <a:ext cx="20160" cy="403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1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63"/>
                      <a:pt x="0" y="71"/>
                    </a:cubicBezTo>
                    <a:cubicBezTo>
                      <a:pt x="0" y="87"/>
                      <a:pt x="0" y="87"/>
                      <a:pt x="25" y="103"/>
                    </a:cubicBezTo>
                    <a:cubicBezTo>
                      <a:pt x="48" y="110"/>
                      <a:pt x="56" y="118"/>
                      <a:pt x="56" y="103"/>
                    </a:cubicBezTo>
                    <a:cubicBezTo>
                      <a:pt x="56" y="78"/>
                      <a:pt x="56" y="24"/>
                      <a:pt x="56" y="2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484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56"/>
              <p:cNvSpPr/>
              <p:nvPr/>
            </p:nvSpPr>
            <p:spPr>
              <a:xfrm>
                <a:off x="7446960" y="3034800"/>
                <a:ext cx="289080" cy="36828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023" extrusionOk="0">
                    <a:moveTo>
                      <a:pt x="0" y="559"/>
                    </a:moveTo>
                    <a:lnTo>
                      <a:pt x="803" y="1023"/>
                    </a:lnTo>
                    <a:lnTo>
                      <a:pt x="803" y="457"/>
                    </a:lnTo>
                    <a:lnTo>
                      <a:pt x="0" y="0"/>
                    </a:lnTo>
                    <a:lnTo>
                      <a:pt x="0" y="559"/>
                    </a:lnTo>
                    <a:close/>
                  </a:path>
                </a:pathLst>
              </a:custGeom>
              <a:solidFill>
                <a:srgbClr val="F1F0F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56"/>
              <p:cNvSpPr/>
              <p:nvPr/>
            </p:nvSpPr>
            <p:spPr>
              <a:xfrm>
                <a:off x="7449840" y="3037680"/>
                <a:ext cx="282960" cy="359640"/>
              </a:xfrm>
              <a:custGeom>
                <a:avLst/>
                <a:gdLst/>
                <a:ahLst/>
                <a:cxnLst/>
                <a:rect l="l" t="t" r="r" b="b"/>
                <a:pathLst>
                  <a:path w="786" h="999" extrusionOk="0">
                    <a:moveTo>
                      <a:pt x="0" y="543"/>
                    </a:moveTo>
                    <a:lnTo>
                      <a:pt x="786" y="999"/>
                    </a:lnTo>
                    <a:lnTo>
                      <a:pt x="786" y="456"/>
                    </a:lnTo>
                    <a:lnTo>
                      <a:pt x="0" y="0"/>
                    </a:lnTo>
                    <a:lnTo>
                      <a:pt x="0" y="543"/>
                    </a:lnTo>
                    <a:close/>
                  </a:path>
                </a:pathLst>
              </a:custGeom>
              <a:solidFill>
                <a:srgbClr val="60484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56"/>
              <p:cNvSpPr/>
              <p:nvPr/>
            </p:nvSpPr>
            <p:spPr>
              <a:xfrm>
                <a:off x="7736040" y="3196080"/>
                <a:ext cx="5760" cy="207000"/>
              </a:xfrm>
              <a:custGeom>
                <a:avLst/>
                <a:gdLst/>
                <a:ahLst/>
                <a:cxnLst/>
                <a:rect l="l" t="t" r="r" b="b"/>
                <a:pathLst>
                  <a:path w="16" h="575" extrusionOk="0">
                    <a:moveTo>
                      <a:pt x="16" y="0"/>
                    </a:moveTo>
                    <a:lnTo>
                      <a:pt x="0" y="9"/>
                    </a:lnTo>
                    <a:lnTo>
                      <a:pt x="0" y="575"/>
                    </a:lnTo>
                    <a:lnTo>
                      <a:pt x="16" y="559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1F0F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56"/>
              <p:cNvSpPr/>
              <p:nvPr/>
            </p:nvSpPr>
            <p:spPr>
              <a:xfrm>
                <a:off x="7446960" y="3029040"/>
                <a:ext cx="294840" cy="170280"/>
              </a:xfrm>
              <a:custGeom>
                <a:avLst/>
                <a:gdLst/>
                <a:ahLst/>
                <a:cxnLst/>
                <a:rect l="l" t="t" r="r" b="b"/>
                <a:pathLst>
                  <a:path w="819" h="473" extrusionOk="0">
                    <a:moveTo>
                      <a:pt x="819" y="464"/>
                    </a:moveTo>
                    <a:lnTo>
                      <a:pt x="15" y="0"/>
                    </a:lnTo>
                    <a:lnTo>
                      <a:pt x="0" y="16"/>
                    </a:lnTo>
                    <a:lnTo>
                      <a:pt x="803" y="473"/>
                    </a:lnTo>
                    <a:lnTo>
                      <a:pt x="819" y="464"/>
                    </a:lnTo>
                    <a:close/>
                  </a:path>
                </a:pathLst>
              </a:custGeom>
              <a:solidFill>
                <a:srgbClr val="F1F0F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56"/>
              <p:cNvSpPr/>
              <p:nvPr/>
            </p:nvSpPr>
            <p:spPr>
              <a:xfrm>
                <a:off x="7732800" y="3012120"/>
                <a:ext cx="126360" cy="16416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456" extrusionOk="0">
                    <a:moveTo>
                      <a:pt x="244" y="0"/>
                    </a:moveTo>
                    <a:lnTo>
                      <a:pt x="244" y="0"/>
                    </a:lnTo>
                    <a:cubicBezTo>
                      <a:pt x="244" y="0"/>
                      <a:pt x="315" y="103"/>
                      <a:pt x="347" y="173"/>
                    </a:cubicBezTo>
                    <a:cubicBezTo>
                      <a:pt x="363" y="213"/>
                      <a:pt x="331" y="213"/>
                      <a:pt x="276" y="283"/>
                    </a:cubicBezTo>
                    <a:cubicBezTo>
                      <a:pt x="221" y="362"/>
                      <a:pt x="95" y="456"/>
                      <a:pt x="95" y="456"/>
                    </a:cubicBezTo>
                    <a:cubicBezTo>
                      <a:pt x="0" y="417"/>
                      <a:pt x="0" y="417"/>
                      <a:pt x="0" y="417"/>
                    </a:cubicBezTo>
                    <a:cubicBezTo>
                      <a:pt x="0" y="417"/>
                      <a:pt x="40" y="322"/>
                      <a:pt x="95" y="252"/>
                    </a:cubicBezTo>
                    <a:cubicBezTo>
                      <a:pt x="150" y="189"/>
                      <a:pt x="158" y="173"/>
                      <a:pt x="158" y="173"/>
                    </a:cubicBezTo>
                    <a:cubicBezTo>
                      <a:pt x="87" y="24"/>
                      <a:pt x="87" y="24"/>
                      <a:pt x="87" y="24"/>
                    </a:cubicBez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FFC9B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56"/>
              <p:cNvSpPr/>
              <p:nvPr/>
            </p:nvSpPr>
            <p:spPr>
              <a:xfrm>
                <a:off x="7697880" y="3125520"/>
                <a:ext cx="9180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54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37" y="0"/>
                      <a:pt x="255" y="23"/>
                      <a:pt x="255" y="94"/>
                    </a:cubicBezTo>
                    <a:cubicBezTo>
                      <a:pt x="255" y="149"/>
                      <a:pt x="177" y="149"/>
                      <a:pt x="177" y="205"/>
                    </a:cubicBezTo>
                    <a:cubicBezTo>
                      <a:pt x="168" y="260"/>
                      <a:pt x="129" y="260"/>
                      <a:pt x="97" y="244"/>
                    </a:cubicBezTo>
                    <a:cubicBezTo>
                      <a:pt x="82" y="244"/>
                      <a:pt x="90" y="189"/>
                      <a:pt x="74" y="165"/>
                    </a:cubicBezTo>
                    <a:cubicBezTo>
                      <a:pt x="51" y="173"/>
                      <a:pt x="43" y="181"/>
                      <a:pt x="43" y="189"/>
                    </a:cubicBezTo>
                    <a:cubicBezTo>
                      <a:pt x="35" y="212"/>
                      <a:pt x="3" y="220"/>
                      <a:pt x="3" y="189"/>
                    </a:cubicBezTo>
                    <a:cubicBezTo>
                      <a:pt x="-5" y="165"/>
                      <a:pt x="3" y="149"/>
                      <a:pt x="35" y="126"/>
                    </a:cubicBezTo>
                    <a:cubicBezTo>
                      <a:pt x="58" y="110"/>
                      <a:pt x="82" y="94"/>
                      <a:pt x="90" y="87"/>
                    </a:cubicBezTo>
                    <a:cubicBezTo>
                      <a:pt x="106" y="47"/>
                      <a:pt x="137" y="0"/>
                      <a:pt x="137" y="0"/>
                    </a:cubicBezTo>
                    <a:close/>
                  </a:path>
                </a:pathLst>
              </a:custGeom>
              <a:solidFill>
                <a:srgbClr val="442E2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56"/>
              <p:cNvSpPr/>
              <p:nvPr/>
            </p:nvSpPr>
            <p:spPr>
              <a:xfrm>
                <a:off x="7720920" y="3193920"/>
                <a:ext cx="3744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74" extrusionOk="0">
                    <a:moveTo>
                      <a:pt x="58" y="30"/>
                    </a:moveTo>
                    <a:lnTo>
                      <a:pt x="58" y="30"/>
                    </a:lnTo>
                    <a:cubicBezTo>
                      <a:pt x="58" y="30"/>
                      <a:pt x="26" y="-17"/>
                      <a:pt x="26" y="6"/>
                    </a:cubicBezTo>
                    <a:cubicBezTo>
                      <a:pt x="26" y="22"/>
                      <a:pt x="10" y="77"/>
                      <a:pt x="26" y="101"/>
                    </a:cubicBezTo>
                    <a:cubicBezTo>
                      <a:pt x="18" y="117"/>
                      <a:pt x="-6" y="140"/>
                      <a:pt x="2" y="156"/>
                    </a:cubicBezTo>
                    <a:cubicBezTo>
                      <a:pt x="10" y="164"/>
                      <a:pt x="33" y="148"/>
                      <a:pt x="33" y="148"/>
                    </a:cubicBezTo>
                    <a:cubicBezTo>
                      <a:pt x="33" y="148"/>
                      <a:pt x="33" y="164"/>
                      <a:pt x="42" y="172"/>
                    </a:cubicBezTo>
                    <a:cubicBezTo>
                      <a:pt x="49" y="180"/>
                      <a:pt x="81" y="148"/>
                      <a:pt x="89" y="132"/>
                    </a:cubicBezTo>
                    <a:cubicBezTo>
                      <a:pt x="89" y="109"/>
                      <a:pt x="104" y="15"/>
                      <a:pt x="104" y="15"/>
                    </a:cubicBezTo>
                    <a:lnTo>
                      <a:pt x="58" y="30"/>
                    </a:lnTo>
                    <a:close/>
                  </a:path>
                </a:pathLst>
              </a:custGeom>
              <a:solidFill>
                <a:srgbClr val="442E2E"/>
              </a:solidFill>
              <a:ln>
                <a:noFill/>
              </a:ln>
            </p:spPr>
            <p:txBody>
              <a:bodyPr spcFirstLastPara="1" wrap="square" lIns="90000" tIns="17625" rIns="90000" bIns="176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56"/>
              <p:cNvSpPr/>
              <p:nvPr/>
            </p:nvSpPr>
            <p:spPr>
              <a:xfrm>
                <a:off x="7451640" y="3029040"/>
                <a:ext cx="3780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2" extrusionOk="0">
                    <a:moveTo>
                      <a:pt x="42" y="0"/>
                    </a:moveTo>
                    <a:lnTo>
                      <a:pt x="42" y="0"/>
                    </a:lnTo>
                    <a:cubicBezTo>
                      <a:pt x="18" y="8"/>
                      <a:pt x="11" y="31"/>
                      <a:pt x="2" y="56"/>
                    </a:cubicBezTo>
                    <a:cubicBezTo>
                      <a:pt x="-5" y="79"/>
                      <a:pt x="11" y="87"/>
                      <a:pt x="26" y="79"/>
                    </a:cubicBezTo>
                    <a:cubicBezTo>
                      <a:pt x="42" y="79"/>
                      <a:pt x="50" y="47"/>
                      <a:pt x="50" y="4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105" y="56"/>
                      <a:pt x="81" y="-8"/>
                      <a:pt x="42" y="0"/>
                    </a:cubicBezTo>
                    <a:close/>
                  </a:path>
                </a:pathLst>
              </a:custGeom>
              <a:solidFill>
                <a:srgbClr val="442E2E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56"/>
              <p:cNvSpPr/>
              <p:nvPr/>
            </p:nvSpPr>
            <p:spPr>
              <a:xfrm>
                <a:off x="7435440" y="3045960"/>
                <a:ext cx="3708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95" extrusionOk="0">
                    <a:moveTo>
                      <a:pt x="16" y="79"/>
                    </a:moveTo>
                    <a:lnTo>
                      <a:pt x="16" y="79"/>
                    </a:lnTo>
                    <a:cubicBezTo>
                      <a:pt x="1" y="79"/>
                      <a:pt x="-8" y="95"/>
                      <a:pt x="8" y="119"/>
                    </a:cubicBezTo>
                    <a:cubicBezTo>
                      <a:pt x="-15" y="150"/>
                      <a:pt x="40" y="166"/>
                      <a:pt x="56" y="189"/>
                    </a:cubicBezTo>
                    <a:cubicBezTo>
                      <a:pt x="71" y="205"/>
                      <a:pt x="87" y="182"/>
                      <a:pt x="71" y="166"/>
                    </a:cubicBezTo>
                    <a:cubicBezTo>
                      <a:pt x="56" y="142"/>
                      <a:pt x="47" y="134"/>
                      <a:pt x="47" y="134"/>
                    </a:cubicBezTo>
                    <a:cubicBezTo>
                      <a:pt x="47" y="134"/>
                      <a:pt x="63" y="150"/>
                      <a:pt x="87" y="150"/>
                    </a:cubicBezTo>
                    <a:cubicBezTo>
                      <a:pt x="103" y="150"/>
                      <a:pt x="87" y="119"/>
                      <a:pt x="87" y="119"/>
                    </a:cubicBezTo>
                    <a:cubicBezTo>
                      <a:pt x="87" y="119"/>
                      <a:pt x="103" y="119"/>
                      <a:pt x="103" y="111"/>
                    </a:cubicBezTo>
                    <a:cubicBezTo>
                      <a:pt x="103" y="103"/>
                      <a:pt x="40" y="48"/>
                      <a:pt x="40" y="48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-8" y="40"/>
                      <a:pt x="16" y="79"/>
                    </a:cubicBezTo>
                    <a:close/>
                  </a:path>
                </a:pathLst>
              </a:custGeom>
              <a:solidFill>
                <a:srgbClr val="442E2E"/>
              </a:solidFill>
              <a:ln>
                <a:noFill/>
              </a:ln>
            </p:spPr>
            <p:txBody>
              <a:bodyPr spcFirstLastPara="1" wrap="square" lIns="90000" tIns="25200" rIns="90000" bIns="25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56"/>
              <p:cNvSpPr/>
              <p:nvPr/>
            </p:nvSpPr>
            <p:spPr>
              <a:xfrm>
                <a:off x="7738200" y="2920320"/>
                <a:ext cx="997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351" extrusionOk="0">
                    <a:moveTo>
                      <a:pt x="49" y="19"/>
                    </a:moveTo>
                    <a:lnTo>
                      <a:pt x="49" y="19"/>
                    </a:lnTo>
                    <a:cubicBezTo>
                      <a:pt x="49" y="19"/>
                      <a:pt x="104" y="-29"/>
                      <a:pt x="167" y="27"/>
                    </a:cubicBezTo>
                    <a:cubicBezTo>
                      <a:pt x="222" y="82"/>
                      <a:pt x="269" y="224"/>
                      <a:pt x="277" y="263"/>
                    </a:cubicBezTo>
                    <a:cubicBezTo>
                      <a:pt x="269" y="310"/>
                      <a:pt x="229" y="318"/>
                      <a:pt x="183" y="333"/>
                    </a:cubicBezTo>
                    <a:cubicBezTo>
                      <a:pt x="127" y="358"/>
                      <a:pt x="80" y="349"/>
                      <a:pt x="80" y="349"/>
                    </a:cubicBezTo>
                    <a:cubicBezTo>
                      <a:pt x="25" y="224"/>
                      <a:pt x="25" y="224"/>
                      <a:pt x="25" y="224"/>
                    </a:cubicBezTo>
                    <a:cubicBezTo>
                      <a:pt x="25" y="224"/>
                      <a:pt x="-46" y="90"/>
                      <a:pt x="49" y="19"/>
                    </a:cubicBezTo>
                    <a:close/>
                  </a:path>
                </a:pathLst>
              </a:custGeom>
              <a:solidFill>
                <a:srgbClr val="EAB28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0" name="Google Shape;1010;p56"/>
            <p:cNvGrpSpPr/>
            <p:nvPr/>
          </p:nvGrpSpPr>
          <p:grpSpPr>
            <a:xfrm rot="5400000">
              <a:off x="7861513" y="978325"/>
              <a:ext cx="301500" cy="363450"/>
              <a:chOff x="209463" y="978325"/>
              <a:chExt cx="301500" cy="363450"/>
            </a:xfrm>
          </p:grpSpPr>
          <p:sp>
            <p:nvSpPr>
              <p:cNvPr id="1011" name="Google Shape;1011;p56"/>
              <p:cNvSpPr/>
              <p:nvPr/>
            </p:nvSpPr>
            <p:spPr>
              <a:xfrm>
                <a:off x="209463" y="978325"/>
                <a:ext cx="301500" cy="301500"/>
              </a:xfrm>
              <a:prstGeom prst="diamond">
                <a:avLst/>
              </a:prstGeom>
              <a:noFill/>
              <a:ln w="9525" cap="flat" cmpd="sng">
                <a:solidFill>
                  <a:srgbClr val="2D33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1012" name="Google Shape;1012;p56"/>
              <p:cNvSpPr/>
              <p:nvPr/>
            </p:nvSpPr>
            <p:spPr>
              <a:xfrm>
                <a:off x="209463" y="1040275"/>
                <a:ext cx="301500" cy="301500"/>
              </a:xfrm>
              <a:prstGeom prst="diamond">
                <a:avLst/>
              </a:prstGeom>
              <a:solidFill>
                <a:srgbClr val="2589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Alcohol Business &amp; Homeless facilities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57"/>
          <p:cNvSpPr/>
          <p:nvPr/>
        </p:nvSpPr>
        <p:spPr>
          <a:xfrm>
            <a:off x="4437050" y="4023263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19" name="Google Shape;101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25" y="1624025"/>
            <a:ext cx="4097121" cy="2700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371" y="1625375"/>
            <a:ext cx="4271903" cy="2698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endParaRPr/>
          </a:p>
        </p:txBody>
      </p:sp>
      <p:sp>
        <p:nvSpPr>
          <p:cNvPr id="1026" name="Google Shape;1026;p58"/>
          <p:cNvSpPr/>
          <p:nvPr/>
        </p:nvSpPr>
        <p:spPr>
          <a:xfrm>
            <a:off x="4437050" y="4023263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27" name="Google Shape;10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5" y="1278400"/>
            <a:ext cx="3431800" cy="14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58"/>
          <p:cNvSpPr txBox="1"/>
          <p:nvPr/>
        </p:nvSpPr>
        <p:spPr>
          <a:xfrm>
            <a:off x="4809550" y="1595875"/>
            <a:ext cx="36594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Count 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points within each tract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(theft, alcohol business, homeless center)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29" name="Google Shape;10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575" y="3090325"/>
            <a:ext cx="4079325" cy="1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58"/>
          <p:cNvSpPr txBox="1"/>
          <p:nvPr/>
        </p:nvSpPr>
        <p:spPr>
          <a:xfrm>
            <a:off x="912125" y="3357175"/>
            <a:ext cx="33150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Join 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all counts into one data frame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endParaRPr/>
          </a:p>
        </p:txBody>
      </p:sp>
      <p:sp>
        <p:nvSpPr>
          <p:cNvPr id="1036" name="Google Shape;1036;p59"/>
          <p:cNvSpPr/>
          <p:nvPr/>
        </p:nvSpPr>
        <p:spPr>
          <a:xfrm>
            <a:off x="4437050" y="4023263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37" name="Google Shape;10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75" y="1384450"/>
            <a:ext cx="4126450" cy="13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9"/>
          <p:cNvSpPr txBox="1"/>
          <p:nvPr/>
        </p:nvSpPr>
        <p:spPr>
          <a:xfrm>
            <a:off x="5555100" y="1722925"/>
            <a:ext cx="28689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Calculate</a:t>
            </a: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correlation matrix 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and p-values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39" name="Google Shape;1039;p59"/>
          <p:cNvSpPr txBox="1"/>
          <p:nvPr/>
        </p:nvSpPr>
        <p:spPr>
          <a:xfrm>
            <a:off x="3265950" y="2729800"/>
            <a:ext cx="26121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~ Reshape for  heatmap process ~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0" name="Google Shape;104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548" y="3117398"/>
            <a:ext cx="3869800" cy="14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59"/>
          <p:cNvSpPr txBox="1"/>
          <p:nvPr/>
        </p:nvSpPr>
        <p:spPr>
          <a:xfrm>
            <a:off x="817575" y="3594650"/>
            <a:ext cx="331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Visualize as</a:t>
            </a: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correlation heatmap 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with</a:t>
            </a: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p-value 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endParaRPr/>
          </a:p>
        </p:txBody>
      </p:sp>
      <p:sp>
        <p:nvSpPr>
          <p:cNvPr id="1047" name="Google Shape;1047;p60"/>
          <p:cNvSpPr/>
          <p:nvPr/>
        </p:nvSpPr>
        <p:spPr>
          <a:xfrm>
            <a:off x="4437050" y="4023263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8" name="Google Shape;104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675" y="1228925"/>
            <a:ext cx="4132249" cy="32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Buffer visualization </a:t>
            </a:r>
            <a:endParaRPr/>
          </a:p>
        </p:txBody>
      </p:sp>
      <p:pic>
        <p:nvPicPr>
          <p:cNvPr id="1054" name="Google Shape;1054;p61"/>
          <p:cNvPicPr preferRelativeResize="0"/>
          <p:nvPr/>
        </p:nvPicPr>
        <p:blipFill rotWithShape="1">
          <a:blip r:embed="rId3">
            <a:alphaModFix/>
          </a:blip>
          <a:srcRect t="25622"/>
          <a:stretch/>
        </p:blipFill>
        <p:spPr>
          <a:xfrm>
            <a:off x="720000" y="1363400"/>
            <a:ext cx="5402448" cy="1374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9453" y="3424650"/>
            <a:ext cx="4813100" cy="7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61"/>
          <p:cNvSpPr txBox="1"/>
          <p:nvPr/>
        </p:nvSpPr>
        <p:spPr>
          <a:xfrm>
            <a:off x="6412500" y="1729025"/>
            <a:ext cx="26403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Filter and convert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crime data to sf object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57" name="Google Shape;1057;p61"/>
          <p:cNvSpPr txBox="1"/>
          <p:nvPr/>
        </p:nvSpPr>
        <p:spPr>
          <a:xfrm>
            <a:off x="897350" y="3459575"/>
            <a:ext cx="31521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Create</a:t>
            </a: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500m buffers 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around homeless facilities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1. Metropolitan Police Department </a:t>
            </a:r>
            <a:endParaRPr/>
          </a:p>
        </p:txBody>
      </p:sp>
      <p:pic>
        <p:nvPicPr>
          <p:cNvPr id="622" name="Google Shape;6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0075"/>
            <a:ext cx="8839199" cy="24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Buffer visualization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3" name="Google Shape;106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335000"/>
            <a:ext cx="52863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0300" y="3189037"/>
            <a:ext cx="6749950" cy="10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62"/>
          <p:cNvSpPr txBox="1"/>
          <p:nvPr/>
        </p:nvSpPr>
        <p:spPr>
          <a:xfrm>
            <a:off x="6468675" y="1576800"/>
            <a:ext cx="24954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Join 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crime with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buffers and count theft</a:t>
            </a: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per buffer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66" name="Google Shape;1066;p62"/>
          <p:cNvSpPr txBox="1"/>
          <p:nvPr/>
        </p:nvSpPr>
        <p:spPr>
          <a:xfrm>
            <a:off x="405975" y="3355850"/>
            <a:ext cx="2003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Visualize 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top and bottom 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25 buffers 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in Leaflet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Buffer Map - </a:t>
            </a:r>
            <a:r>
              <a:rPr lang="en" sz="2700"/>
              <a:t>Homeless Facility vs theft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63"/>
          <p:cNvSpPr/>
          <p:nvPr/>
        </p:nvSpPr>
        <p:spPr>
          <a:xfrm>
            <a:off x="4437050" y="4023263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73" name="Google Shape;1073;p63"/>
          <p:cNvSpPr txBox="1"/>
          <p:nvPr/>
        </p:nvSpPr>
        <p:spPr>
          <a:xfrm>
            <a:off x="7990610" y="4788820"/>
            <a:ext cx="13746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(Stackoverflow, 2016)</a:t>
            </a:r>
            <a:endParaRPr sz="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(Din, 2020)</a:t>
            </a:r>
            <a:endParaRPr sz="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74" name="Google Shape;107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366125"/>
            <a:ext cx="4367825" cy="30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63"/>
          <p:cNvSpPr txBox="1"/>
          <p:nvPr/>
        </p:nvSpPr>
        <p:spPr>
          <a:xfrm>
            <a:off x="5231575" y="3205175"/>
            <a:ext cx="35835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The </a:t>
            </a: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central downtown</a:t>
            </a:r>
            <a:r>
              <a:rPr lang="en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D.C. area shows the highest theft activity near homeless facilities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Buffer Map - </a:t>
            </a:r>
            <a:r>
              <a:rPr lang="en" sz="2700"/>
              <a:t>Homeless Facility vs theft</a:t>
            </a:r>
            <a:endParaRPr/>
          </a:p>
        </p:txBody>
      </p:sp>
      <p:pic>
        <p:nvPicPr>
          <p:cNvPr id="1081" name="Google Shape;108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475551"/>
            <a:ext cx="4411800" cy="26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4"/>
          <p:cNvSpPr txBox="1"/>
          <p:nvPr/>
        </p:nvSpPr>
        <p:spPr>
          <a:xfrm>
            <a:off x="5231100" y="2438988"/>
            <a:ext cx="40122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The facility with the highest theft count is Legal Assistance Project, with </a:t>
            </a:r>
            <a:r>
              <a:rPr lang="en" sz="13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5,364</a:t>
            </a:r>
            <a:r>
              <a:rPr lang="en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incidents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Buffer Map - </a:t>
            </a:r>
            <a:r>
              <a:rPr lang="en" sz="2700"/>
              <a:t>Alcohol business vs theft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8" name="Google Shape;108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200" y="1507675"/>
            <a:ext cx="3863275" cy="2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65"/>
          <p:cNvSpPr txBox="1"/>
          <p:nvPr/>
        </p:nvSpPr>
        <p:spPr>
          <a:xfrm>
            <a:off x="4942275" y="1896100"/>
            <a:ext cx="40122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The highest theft counts are concentrated in the 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U Street NW area.</a:t>
            </a:r>
            <a:endParaRPr sz="1200"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90" name="Google Shape;1090;p65"/>
          <p:cNvSpPr txBox="1"/>
          <p:nvPr/>
        </p:nvSpPr>
        <p:spPr>
          <a:xfrm>
            <a:off x="4986375" y="3406700"/>
            <a:ext cx="40122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This street is known as “</a:t>
            </a:r>
            <a:r>
              <a:rPr lang="en" sz="12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Black Broadway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” for nightlife, contributing to increased theft incidents 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in the area.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91" name="Google Shape;1091;p65"/>
          <p:cNvSpPr/>
          <p:nvPr/>
        </p:nvSpPr>
        <p:spPr>
          <a:xfrm>
            <a:off x="6736725" y="2459013"/>
            <a:ext cx="423300" cy="846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Buffer Map - </a:t>
            </a:r>
            <a:r>
              <a:rPr lang="en" sz="2700"/>
              <a:t>Alcohol business vs theft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66"/>
          <p:cNvSpPr txBox="1"/>
          <p:nvPr/>
        </p:nvSpPr>
        <p:spPr>
          <a:xfrm>
            <a:off x="5670275" y="2427650"/>
            <a:ext cx="32643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Mama nightclub area has the highest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count of </a:t>
            </a:r>
            <a:r>
              <a:rPr lang="en" sz="13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5,713</a:t>
            </a:r>
            <a:r>
              <a:rPr lang="en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thefts.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98" name="Google Shape;109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25" y="1326475"/>
            <a:ext cx="4782925" cy="2940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7"/>
          <p:cNvSpPr txBox="1">
            <a:spLocks noGrp="1"/>
          </p:cNvSpPr>
          <p:nvPr>
            <p:ph type="subTitle" idx="1"/>
          </p:nvPr>
        </p:nvSpPr>
        <p:spPr>
          <a:xfrm>
            <a:off x="629825" y="444200"/>
            <a:ext cx="3915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Both show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b="1">
                <a:solidFill>
                  <a:srgbClr val="000000"/>
                </a:solidFill>
              </a:rPr>
              <a:t>spatial clustering of crime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>
                <a:solidFill>
                  <a:srgbClr val="000000"/>
                </a:solidFill>
              </a:rPr>
              <a:t>especially in the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b="1">
                <a:solidFill>
                  <a:srgbClr val="000000"/>
                </a:solidFill>
              </a:rPr>
              <a:t>central and southeastern parts of DC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00"/>
          </a:p>
        </p:txBody>
      </p:sp>
      <p:sp>
        <p:nvSpPr>
          <p:cNvPr id="1104" name="Google Shape;1104;p67"/>
          <p:cNvSpPr txBox="1">
            <a:spLocks noGrp="1"/>
          </p:cNvSpPr>
          <p:nvPr>
            <p:ph type="subTitle" idx="2"/>
          </p:nvPr>
        </p:nvSpPr>
        <p:spPr>
          <a:xfrm>
            <a:off x="4582675" y="251600"/>
            <a:ext cx="41748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Homeless facilities and alcohol businesses in our mapps </a:t>
            </a:r>
            <a:r>
              <a:rPr lang="en" b="1">
                <a:solidFill>
                  <a:srgbClr val="000000"/>
                </a:solidFill>
              </a:rPr>
              <a:t>correlates </a:t>
            </a:r>
            <a:r>
              <a:rPr lang="en">
                <a:solidFill>
                  <a:srgbClr val="000000"/>
                </a:solidFill>
              </a:rPr>
              <a:t>with areas of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b="1">
                <a:solidFill>
                  <a:srgbClr val="000000"/>
                </a:solidFill>
              </a:rPr>
              <a:t>higher burglary or disadvantage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000000"/>
                </a:solidFill>
              </a:rPr>
              <a:t>in the </a:t>
            </a:r>
            <a:r>
              <a:rPr lang="en">
                <a:solidFill>
                  <a:srgbClr val="000000"/>
                </a:solidFill>
                <a:highlight>
                  <a:srgbClr val="F2F2F2"/>
                </a:highlight>
              </a:rPr>
              <a:t>Carlos</a:t>
            </a:r>
            <a:r>
              <a:rPr lang="en">
                <a:solidFill>
                  <a:srgbClr val="000000"/>
                </a:solidFill>
              </a:rPr>
              <a:t>'s map.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5" name="Google Shape;110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125" y="1476825"/>
            <a:ext cx="2679875" cy="311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673" y="1476825"/>
            <a:ext cx="2272202" cy="15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675" y="3076125"/>
            <a:ext cx="2272200" cy="1616991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7"/>
          <p:cNvSpPr txBox="1"/>
          <p:nvPr/>
        </p:nvSpPr>
        <p:spPr>
          <a:xfrm>
            <a:off x="6037700" y="4416745"/>
            <a:ext cx="2209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Vilalta, C., Lopez-Ramirez, P., Sanchez, T., &amp; Fondevila, G. (2024)</a:t>
            </a:r>
            <a:endParaRPr sz="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Pros and Cons of buffer</a:t>
            </a:r>
            <a:endParaRPr/>
          </a:p>
        </p:txBody>
      </p:sp>
      <p:sp>
        <p:nvSpPr>
          <p:cNvPr id="1114" name="Google Shape;1114;p68"/>
          <p:cNvSpPr txBox="1"/>
          <p:nvPr/>
        </p:nvSpPr>
        <p:spPr>
          <a:xfrm>
            <a:off x="637050" y="2000375"/>
            <a:ext cx="346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ubik"/>
              <a:buChar char="●"/>
            </a:pPr>
            <a:r>
              <a:rPr lang="en" sz="1100">
                <a:latin typeface="Rubik"/>
                <a:ea typeface="Rubik"/>
                <a:cs typeface="Rubik"/>
                <a:sym typeface="Rubik"/>
              </a:rPr>
              <a:t>Clearly shows  high-risk zones  near specific locations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15" name="Google Shape;1115;p68"/>
          <p:cNvSpPr txBox="1"/>
          <p:nvPr/>
        </p:nvSpPr>
        <p:spPr>
          <a:xfrm>
            <a:off x="4835975" y="20003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ubik"/>
              <a:buChar char="●"/>
            </a:pPr>
            <a:r>
              <a:rPr lang="en" sz="1100">
                <a:latin typeface="Rubik"/>
                <a:ea typeface="Rubik"/>
                <a:cs typeface="Rubik"/>
                <a:sym typeface="Rubik"/>
              </a:rPr>
              <a:t>Buffers can overlap, making it hard to tell which facility is responsible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16" name="Google Shape;1116;p68"/>
          <p:cNvSpPr txBox="1"/>
          <p:nvPr/>
        </p:nvSpPr>
        <p:spPr>
          <a:xfrm>
            <a:off x="6243075" y="1131950"/>
            <a:ext cx="777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❌</a:t>
            </a:r>
            <a:endParaRPr sz="3700"/>
          </a:p>
        </p:txBody>
      </p:sp>
      <p:sp>
        <p:nvSpPr>
          <p:cNvPr id="1117" name="Google Shape;1117;p68"/>
          <p:cNvSpPr txBox="1"/>
          <p:nvPr/>
        </p:nvSpPr>
        <p:spPr>
          <a:xfrm>
            <a:off x="1864800" y="1016975"/>
            <a:ext cx="10065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✅</a:t>
            </a:r>
            <a:endParaRPr sz="4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118" name="Google Shape;1118;p68"/>
          <p:cNvCxnSpPr/>
          <p:nvPr/>
        </p:nvCxnSpPr>
        <p:spPr>
          <a:xfrm>
            <a:off x="4566750" y="1310225"/>
            <a:ext cx="10500" cy="3460800"/>
          </a:xfrm>
          <a:prstGeom prst="straightConnector1">
            <a:avLst/>
          </a:prstGeom>
          <a:noFill/>
          <a:ln w="9525" cap="flat" cmpd="sng">
            <a:solidFill>
              <a:srgbClr val="4F38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9" name="Google Shape;1119;p68"/>
          <p:cNvSpPr txBox="1"/>
          <p:nvPr/>
        </p:nvSpPr>
        <p:spPr>
          <a:xfrm>
            <a:off x="637050" y="36317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ubik"/>
              <a:buChar char="●"/>
            </a:pPr>
            <a:r>
              <a:rPr lang="en" sz="1100">
                <a:latin typeface="Rubik"/>
                <a:ea typeface="Rubik"/>
                <a:cs typeface="Rubik"/>
                <a:sym typeface="Rubik"/>
              </a:rPr>
              <a:t>Combination of Quantitative and Spatial Analysis</a:t>
            </a:r>
            <a:endParaRPr sz="9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20" name="Google Shape;1120;p68"/>
          <p:cNvSpPr txBox="1"/>
          <p:nvPr/>
        </p:nvSpPr>
        <p:spPr>
          <a:xfrm>
            <a:off x="637050" y="2554475"/>
            <a:ext cx="341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ubik"/>
              <a:buChar char="●"/>
            </a:pPr>
            <a:r>
              <a:rPr lang="en" sz="1100">
                <a:latin typeface="Rubik"/>
                <a:ea typeface="Rubik"/>
                <a:cs typeface="Rubik"/>
                <a:sym typeface="Rubik"/>
              </a:rPr>
              <a:t>Enables micro-scale analysis (within 500m) instead of whole neighborhoods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21" name="Google Shape;1121;p68"/>
          <p:cNvSpPr txBox="1"/>
          <p:nvPr/>
        </p:nvSpPr>
        <p:spPr>
          <a:xfrm>
            <a:off x="4835975" y="25544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ubik"/>
              <a:buChar char="●"/>
            </a:pPr>
            <a:r>
              <a:rPr lang="en" sz="1100">
                <a:latin typeface="Rubik"/>
                <a:ea typeface="Rubik"/>
                <a:cs typeface="Rubik"/>
                <a:sym typeface="Rubik"/>
              </a:rPr>
              <a:t>Risk of over-simplifying complex social factors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22" name="Google Shape;1122;p68"/>
          <p:cNvSpPr txBox="1"/>
          <p:nvPr/>
        </p:nvSpPr>
        <p:spPr>
          <a:xfrm>
            <a:off x="637050" y="3108563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ubik"/>
              <a:buChar char="●"/>
            </a:pPr>
            <a:r>
              <a:rPr lang="en" sz="1100">
                <a:latin typeface="Rubik"/>
                <a:ea typeface="Rubik"/>
                <a:cs typeface="Rubik"/>
                <a:sym typeface="Rubik"/>
              </a:rPr>
              <a:t>Easy to interpret with color-coded intensity</a:t>
            </a:r>
            <a:endParaRPr sz="11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Prediction &amp; Conclusion</a:t>
            </a:r>
            <a:endParaRPr/>
          </a:p>
        </p:txBody>
      </p:sp>
      <p:sp>
        <p:nvSpPr>
          <p:cNvPr id="1128" name="Google Shape;1128;p69"/>
          <p:cNvSpPr txBox="1"/>
          <p:nvPr/>
        </p:nvSpPr>
        <p:spPr>
          <a:xfrm>
            <a:off x="720000" y="1411150"/>
            <a:ext cx="7102500" cy="3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Rubik"/>
                <a:ea typeface="Rubik"/>
                <a:cs typeface="Rubik"/>
                <a:sym typeface="Rubik"/>
              </a:rPr>
              <a:t>There is a significant correlation between theft and environmental or social factors or time, such as:</a:t>
            </a:r>
            <a:endParaRPr sz="1800">
              <a:latin typeface="Rubik"/>
              <a:ea typeface="Rubik"/>
              <a:cs typeface="Rubik"/>
              <a:sym typeface="Rubik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Rubik"/>
                <a:ea typeface="Rubik"/>
                <a:cs typeface="Rubik"/>
                <a:sym typeface="Rubik"/>
              </a:rPr>
              <a:t>            Temperature (seasonality) </a:t>
            </a:r>
            <a:br>
              <a:rPr lang="en" sz="1800">
                <a:latin typeface="Rubik"/>
                <a:ea typeface="Rubik"/>
                <a:cs typeface="Rubik"/>
                <a:sym typeface="Rubik"/>
              </a:rPr>
            </a:br>
            <a:endParaRPr sz="1800">
              <a:latin typeface="Rubik"/>
              <a:ea typeface="Rubik"/>
              <a:cs typeface="Rubik"/>
              <a:sym typeface="Rubik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Rubik"/>
                <a:ea typeface="Rubik"/>
                <a:cs typeface="Rubik"/>
                <a:sym typeface="Rubik"/>
              </a:rPr>
              <a:t>            Alcohol businesses (nightlife clusters),</a:t>
            </a:r>
            <a:br>
              <a:rPr lang="en" sz="1800">
                <a:latin typeface="Rubik"/>
                <a:ea typeface="Rubik"/>
                <a:cs typeface="Rubik"/>
                <a:sym typeface="Rubik"/>
              </a:rPr>
            </a:br>
            <a:endParaRPr sz="1800">
              <a:latin typeface="Rubik"/>
              <a:ea typeface="Rubik"/>
              <a:cs typeface="Rubik"/>
              <a:sym typeface="Rubik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Rubik"/>
                <a:ea typeface="Rubik"/>
                <a:cs typeface="Rubik"/>
                <a:sym typeface="Rubik"/>
              </a:rPr>
              <a:t>            Homeless facilities (urban inequality).</a:t>
            </a:r>
            <a:endParaRPr sz="1800">
              <a:latin typeface="Rubik"/>
              <a:ea typeface="Rubik"/>
              <a:cs typeface="Rubik"/>
              <a:sym typeface="Rubik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>
              <a:latin typeface="Rubik"/>
              <a:ea typeface="Rubik"/>
              <a:cs typeface="Rubik"/>
              <a:sym typeface="Rubik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n" sz="1800">
                <a:latin typeface="Rubik"/>
                <a:ea typeface="Rubik"/>
                <a:cs typeface="Rubik"/>
                <a:sym typeface="Rubik"/>
              </a:rPr>
              <a:t>            Time ( 3 pm ~ 6 pm)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29" name="Google Shape;112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903" y="2439256"/>
            <a:ext cx="455275" cy="423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69"/>
          <p:cNvPicPr preferRelativeResize="0"/>
          <p:nvPr/>
        </p:nvPicPr>
        <p:blipFill rotWithShape="1">
          <a:blip r:embed="rId4">
            <a:alphaModFix/>
          </a:blip>
          <a:srcRect l="23352" t="18876" r="23036" b="16785"/>
          <a:stretch/>
        </p:blipFill>
        <p:spPr>
          <a:xfrm>
            <a:off x="1232663" y="3036782"/>
            <a:ext cx="417750" cy="4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3900" y="3694948"/>
            <a:ext cx="520975" cy="27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6279" y="4330849"/>
            <a:ext cx="417750" cy="379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0"/>
          <p:cNvSpPr txBox="1">
            <a:spLocks noGrp="1"/>
          </p:cNvSpPr>
          <p:nvPr>
            <p:ph type="title"/>
          </p:nvPr>
        </p:nvSpPr>
        <p:spPr>
          <a:xfrm>
            <a:off x="1632150" y="580200"/>
            <a:ext cx="5879700" cy="13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Prediction &amp; Conclusion</a:t>
            </a:r>
            <a:endParaRPr sz="4000"/>
          </a:p>
        </p:txBody>
      </p:sp>
      <p:grpSp>
        <p:nvGrpSpPr>
          <p:cNvPr id="1138" name="Google Shape;1138;p70"/>
          <p:cNvGrpSpPr/>
          <p:nvPr/>
        </p:nvGrpSpPr>
        <p:grpSpPr>
          <a:xfrm>
            <a:off x="6984800" y="3398470"/>
            <a:ext cx="2741127" cy="3145085"/>
            <a:chOff x="6573625" y="-309275"/>
            <a:chExt cx="3386616" cy="3700100"/>
          </a:xfrm>
        </p:grpSpPr>
        <p:sp>
          <p:nvSpPr>
            <p:cNvPr id="1139" name="Google Shape;1139;p70"/>
            <p:cNvSpPr/>
            <p:nvPr/>
          </p:nvSpPr>
          <p:spPr>
            <a:xfrm>
              <a:off x="6961500" y="-309275"/>
              <a:ext cx="1849800" cy="1849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1140" name="Google Shape;1140;p70"/>
            <p:cNvGrpSpPr/>
            <p:nvPr/>
          </p:nvGrpSpPr>
          <p:grpSpPr>
            <a:xfrm>
              <a:off x="6961501" y="174561"/>
              <a:ext cx="1763965" cy="1824503"/>
              <a:chOff x="2519835" y="2102040"/>
              <a:chExt cx="912600" cy="943920"/>
            </a:xfrm>
          </p:grpSpPr>
          <p:sp>
            <p:nvSpPr>
              <p:cNvPr id="1141" name="Google Shape;1141;p70"/>
              <p:cNvSpPr/>
              <p:nvPr/>
            </p:nvSpPr>
            <p:spPr>
              <a:xfrm>
                <a:off x="2700915" y="2220840"/>
                <a:ext cx="23292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481" extrusionOk="0">
                    <a:moveTo>
                      <a:pt x="600" y="481"/>
                    </a:moveTo>
                    <a:lnTo>
                      <a:pt x="600" y="481"/>
                    </a:lnTo>
                    <a:cubicBezTo>
                      <a:pt x="600" y="433"/>
                      <a:pt x="600" y="433"/>
                      <a:pt x="647" y="418"/>
                    </a:cubicBezTo>
                    <a:cubicBezTo>
                      <a:pt x="631" y="402"/>
                      <a:pt x="529" y="244"/>
                      <a:pt x="411" y="205"/>
                    </a:cubicBezTo>
                    <a:cubicBezTo>
                      <a:pt x="324" y="110"/>
                      <a:pt x="253" y="48"/>
                      <a:pt x="229" y="40"/>
                    </a:cubicBezTo>
                    <a:cubicBezTo>
                      <a:pt x="206" y="32"/>
                      <a:pt x="183" y="-7"/>
                      <a:pt x="112" y="1"/>
                    </a:cubicBezTo>
                    <a:cubicBezTo>
                      <a:pt x="41" y="8"/>
                      <a:pt x="17" y="55"/>
                      <a:pt x="17" y="55"/>
                    </a:cubicBezTo>
                    <a:cubicBezTo>
                      <a:pt x="1" y="181"/>
                      <a:pt x="1" y="181"/>
                      <a:pt x="1" y="181"/>
                    </a:cubicBezTo>
                    <a:cubicBezTo>
                      <a:pt x="-15" y="174"/>
                      <a:pt x="174" y="276"/>
                      <a:pt x="293" y="323"/>
                    </a:cubicBezTo>
                    <a:cubicBezTo>
                      <a:pt x="356" y="394"/>
                      <a:pt x="434" y="433"/>
                      <a:pt x="600" y="4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70"/>
              <p:cNvSpPr/>
              <p:nvPr/>
            </p:nvSpPr>
            <p:spPr>
              <a:xfrm>
                <a:off x="2570595" y="2935080"/>
                <a:ext cx="124200" cy="10692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97" extrusionOk="0">
                    <a:moveTo>
                      <a:pt x="174" y="55"/>
                    </a:moveTo>
                    <a:lnTo>
                      <a:pt x="174" y="55"/>
                    </a:lnTo>
                    <a:cubicBezTo>
                      <a:pt x="151" y="15"/>
                      <a:pt x="112" y="24"/>
                      <a:pt x="80" y="47"/>
                    </a:cubicBezTo>
                    <a:cubicBezTo>
                      <a:pt x="80" y="15"/>
                      <a:pt x="57" y="8"/>
                      <a:pt x="48" y="0"/>
                    </a:cubicBezTo>
                    <a:cubicBezTo>
                      <a:pt x="33" y="40"/>
                      <a:pt x="1" y="95"/>
                      <a:pt x="1" y="134"/>
                    </a:cubicBezTo>
                    <a:cubicBezTo>
                      <a:pt x="-7" y="173"/>
                      <a:pt x="80" y="228"/>
                      <a:pt x="119" y="252"/>
                    </a:cubicBezTo>
                    <a:cubicBezTo>
                      <a:pt x="206" y="299"/>
                      <a:pt x="277" y="323"/>
                      <a:pt x="332" y="252"/>
                    </a:cubicBezTo>
                    <a:cubicBezTo>
                      <a:pt x="356" y="228"/>
                      <a:pt x="347" y="197"/>
                      <a:pt x="308" y="173"/>
                    </a:cubicBezTo>
                    <a:cubicBezTo>
                      <a:pt x="261" y="134"/>
                      <a:pt x="222" y="95"/>
                      <a:pt x="174" y="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70"/>
              <p:cNvSpPr/>
              <p:nvPr/>
            </p:nvSpPr>
            <p:spPr>
              <a:xfrm>
                <a:off x="2568075" y="2974680"/>
                <a:ext cx="125640" cy="7128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98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8" y="0"/>
                      <a:pt x="48" y="39"/>
                      <a:pt x="79" y="71"/>
                    </a:cubicBezTo>
                    <a:cubicBezTo>
                      <a:pt x="119" y="110"/>
                      <a:pt x="166" y="165"/>
                      <a:pt x="221" y="174"/>
                    </a:cubicBezTo>
                    <a:cubicBezTo>
                      <a:pt x="268" y="181"/>
                      <a:pt x="284" y="142"/>
                      <a:pt x="308" y="118"/>
                    </a:cubicBezTo>
                    <a:cubicBezTo>
                      <a:pt x="323" y="94"/>
                      <a:pt x="347" y="110"/>
                      <a:pt x="347" y="110"/>
                    </a:cubicBezTo>
                    <a:cubicBezTo>
                      <a:pt x="347" y="110"/>
                      <a:pt x="363" y="134"/>
                      <a:pt x="315" y="174"/>
                    </a:cubicBezTo>
                    <a:cubicBezTo>
                      <a:pt x="268" y="213"/>
                      <a:pt x="213" y="197"/>
                      <a:pt x="166" y="174"/>
                    </a:cubicBezTo>
                    <a:cubicBezTo>
                      <a:pt x="110" y="149"/>
                      <a:pt x="48" y="94"/>
                      <a:pt x="24" y="79"/>
                    </a:cubicBezTo>
                    <a:cubicBezTo>
                      <a:pt x="8" y="71"/>
                      <a:pt x="0" y="47"/>
                      <a:pt x="0" y="32"/>
                    </a:cubicBezTo>
                    <a:cubicBezTo>
                      <a:pt x="0" y="16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6275" rIns="90000" bIns="26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70"/>
              <p:cNvSpPr/>
              <p:nvPr/>
            </p:nvSpPr>
            <p:spPr>
              <a:xfrm>
                <a:off x="2607675" y="2948400"/>
                <a:ext cx="5472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24" extrusionOk="0">
                    <a:moveTo>
                      <a:pt x="0" y="33"/>
                    </a:moveTo>
                    <a:lnTo>
                      <a:pt x="0" y="33"/>
                    </a:lnTo>
                    <a:cubicBezTo>
                      <a:pt x="0" y="33"/>
                      <a:pt x="40" y="81"/>
                      <a:pt x="64" y="97"/>
                    </a:cubicBezTo>
                    <a:cubicBezTo>
                      <a:pt x="87" y="120"/>
                      <a:pt x="134" y="136"/>
                      <a:pt x="150" y="112"/>
                    </a:cubicBezTo>
                    <a:cubicBezTo>
                      <a:pt x="166" y="97"/>
                      <a:pt x="103" y="33"/>
                      <a:pt x="64" y="10"/>
                    </a:cubicBezTo>
                    <a:cubicBezTo>
                      <a:pt x="32" y="-22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70"/>
              <p:cNvSpPr/>
              <p:nvPr/>
            </p:nvSpPr>
            <p:spPr>
              <a:xfrm>
                <a:off x="2616675" y="2963520"/>
                <a:ext cx="3384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70" extrusionOk="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23" y="31"/>
                      <a:pt x="39" y="23"/>
                    </a:cubicBezTo>
                    <a:cubicBezTo>
                      <a:pt x="62" y="7"/>
                      <a:pt x="78" y="0"/>
                      <a:pt x="78" y="0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4" y="7"/>
                      <a:pt x="70" y="23"/>
                      <a:pt x="46" y="31"/>
                    </a:cubicBezTo>
                    <a:cubicBezTo>
                      <a:pt x="31" y="47"/>
                      <a:pt x="15" y="70"/>
                      <a:pt x="15" y="70"/>
                    </a:cubicBez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70"/>
              <p:cNvSpPr/>
              <p:nvPr/>
            </p:nvSpPr>
            <p:spPr>
              <a:xfrm>
                <a:off x="2627835" y="2974680"/>
                <a:ext cx="30960" cy="22680"/>
              </a:xfrm>
              <a:custGeom>
                <a:avLst/>
                <a:gdLst/>
                <a:ahLst/>
                <a:cxnLst/>
                <a:rect l="l" t="t" r="r" b="b"/>
                <a:pathLst>
                  <a:path w="86" h="63" extrusionOk="0">
                    <a:moveTo>
                      <a:pt x="0" y="55"/>
                    </a:moveTo>
                    <a:lnTo>
                      <a:pt x="0" y="55"/>
                    </a:lnTo>
                    <a:cubicBezTo>
                      <a:pt x="0" y="55"/>
                      <a:pt x="24" y="32"/>
                      <a:pt x="39" y="16"/>
                    </a:cubicBezTo>
                    <a:cubicBezTo>
                      <a:pt x="63" y="0"/>
                      <a:pt x="78" y="0"/>
                      <a:pt x="78" y="0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6" y="8"/>
                      <a:pt x="71" y="16"/>
                      <a:pt x="47" y="32"/>
                    </a:cubicBezTo>
                    <a:cubicBezTo>
                      <a:pt x="31" y="47"/>
                      <a:pt x="15" y="63"/>
                      <a:pt x="15" y="63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70"/>
              <p:cNvSpPr/>
              <p:nvPr/>
            </p:nvSpPr>
            <p:spPr>
              <a:xfrm>
                <a:off x="2607315" y="2932200"/>
                <a:ext cx="2916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81" h="82" extrusionOk="0">
                    <a:moveTo>
                      <a:pt x="49" y="78"/>
                    </a:moveTo>
                    <a:lnTo>
                      <a:pt x="49" y="78"/>
                    </a:lnTo>
                    <a:cubicBezTo>
                      <a:pt x="49" y="78"/>
                      <a:pt x="10" y="87"/>
                      <a:pt x="1" y="78"/>
                    </a:cubicBezTo>
                    <a:cubicBezTo>
                      <a:pt x="-6" y="63"/>
                      <a:pt x="41" y="-8"/>
                      <a:pt x="65" y="0"/>
                    </a:cubicBezTo>
                    <a:cubicBezTo>
                      <a:pt x="96" y="0"/>
                      <a:pt x="72" y="32"/>
                      <a:pt x="72" y="63"/>
                    </a:cubicBezTo>
                    <a:cubicBezTo>
                      <a:pt x="72" y="87"/>
                      <a:pt x="49" y="78"/>
                      <a:pt x="49" y="78"/>
                    </a:cubicBezTo>
                    <a:close/>
                  </a:path>
                </a:pathLst>
              </a:custGeom>
              <a:solidFill>
                <a:srgbClr val="EFE6E9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70"/>
              <p:cNvSpPr/>
              <p:nvPr/>
            </p:nvSpPr>
            <p:spPr>
              <a:xfrm>
                <a:off x="2735475" y="2855880"/>
                <a:ext cx="124560" cy="10656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96" extrusionOk="0">
                    <a:moveTo>
                      <a:pt x="181" y="46"/>
                    </a:moveTo>
                    <a:lnTo>
                      <a:pt x="181" y="46"/>
                    </a:lnTo>
                    <a:cubicBezTo>
                      <a:pt x="157" y="15"/>
                      <a:pt x="118" y="23"/>
                      <a:pt x="78" y="46"/>
                    </a:cubicBezTo>
                    <a:cubicBezTo>
                      <a:pt x="78" y="15"/>
                      <a:pt x="55" y="7"/>
                      <a:pt x="47" y="0"/>
                    </a:cubicBezTo>
                    <a:cubicBezTo>
                      <a:pt x="31" y="39"/>
                      <a:pt x="8" y="94"/>
                      <a:pt x="0" y="133"/>
                    </a:cubicBezTo>
                    <a:cubicBezTo>
                      <a:pt x="0" y="173"/>
                      <a:pt x="87" y="228"/>
                      <a:pt x="118" y="244"/>
                    </a:cubicBezTo>
                    <a:cubicBezTo>
                      <a:pt x="205" y="299"/>
                      <a:pt x="276" y="322"/>
                      <a:pt x="338" y="251"/>
                    </a:cubicBezTo>
                    <a:cubicBezTo>
                      <a:pt x="354" y="228"/>
                      <a:pt x="346" y="196"/>
                      <a:pt x="315" y="173"/>
                    </a:cubicBezTo>
                    <a:cubicBezTo>
                      <a:pt x="260" y="133"/>
                      <a:pt x="220" y="94"/>
                      <a:pt x="181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70"/>
              <p:cNvSpPr/>
              <p:nvPr/>
            </p:nvSpPr>
            <p:spPr>
              <a:xfrm>
                <a:off x="2734395" y="2895480"/>
                <a:ext cx="12636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97" extrusionOk="0">
                    <a:moveTo>
                      <a:pt x="11" y="0"/>
                    </a:moveTo>
                    <a:lnTo>
                      <a:pt x="11" y="0"/>
                    </a:lnTo>
                    <a:cubicBezTo>
                      <a:pt x="11" y="0"/>
                      <a:pt x="42" y="31"/>
                      <a:pt x="81" y="70"/>
                    </a:cubicBezTo>
                    <a:cubicBezTo>
                      <a:pt x="121" y="110"/>
                      <a:pt x="168" y="165"/>
                      <a:pt x="215" y="173"/>
                    </a:cubicBezTo>
                    <a:cubicBezTo>
                      <a:pt x="263" y="180"/>
                      <a:pt x="286" y="141"/>
                      <a:pt x="302" y="118"/>
                    </a:cubicBezTo>
                    <a:cubicBezTo>
                      <a:pt x="318" y="94"/>
                      <a:pt x="349" y="102"/>
                      <a:pt x="349" y="102"/>
                    </a:cubicBezTo>
                    <a:cubicBezTo>
                      <a:pt x="349" y="102"/>
                      <a:pt x="365" y="134"/>
                      <a:pt x="310" y="173"/>
                    </a:cubicBezTo>
                    <a:cubicBezTo>
                      <a:pt x="263" y="212"/>
                      <a:pt x="208" y="196"/>
                      <a:pt x="160" y="173"/>
                    </a:cubicBezTo>
                    <a:cubicBezTo>
                      <a:pt x="113" y="150"/>
                      <a:pt x="50" y="94"/>
                      <a:pt x="19" y="78"/>
                    </a:cubicBezTo>
                    <a:cubicBezTo>
                      <a:pt x="3" y="63"/>
                      <a:pt x="-5" y="47"/>
                      <a:pt x="3" y="31"/>
                    </a:cubicBezTo>
                    <a:cubicBezTo>
                      <a:pt x="3" y="16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5900" rIns="90000" bIns="259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70"/>
              <p:cNvSpPr/>
              <p:nvPr/>
            </p:nvSpPr>
            <p:spPr>
              <a:xfrm>
                <a:off x="2772555" y="2866320"/>
                <a:ext cx="56520" cy="475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32" extrusionOk="0">
                    <a:moveTo>
                      <a:pt x="0" y="33"/>
                    </a:moveTo>
                    <a:lnTo>
                      <a:pt x="0" y="33"/>
                    </a:lnTo>
                    <a:cubicBezTo>
                      <a:pt x="0" y="33"/>
                      <a:pt x="39" y="81"/>
                      <a:pt x="62" y="104"/>
                    </a:cubicBezTo>
                    <a:cubicBezTo>
                      <a:pt x="86" y="128"/>
                      <a:pt x="133" y="144"/>
                      <a:pt x="157" y="120"/>
                    </a:cubicBezTo>
                    <a:cubicBezTo>
                      <a:pt x="164" y="104"/>
                      <a:pt x="109" y="42"/>
                      <a:pt x="70" y="10"/>
                    </a:cubicBezTo>
                    <a:cubicBezTo>
                      <a:pt x="30" y="-22"/>
                      <a:pt x="0" y="33"/>
                      <a:pt x="0" y="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500" rIns="90000" bIns="2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70"/>
              <p:cNvSpPr/>
              <p:nvPr/>
            </p:nvSpPr>
            <p:spPr>
              <a:xfrm>
                <a:off x="2783355" y="2881440"/>
                <a:ext cx="3132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87" h="78" extrusionOk="0">
                    <a:moveTo>
                      <a:pt x="0" y="70"/>
                    </a:moveTo>
                    <a:lnTo>
                      <a:pt x="0" y="70"/>
                    </a:lnTo>
                    <a:cubicBezTo>
                      <a:pt x="0" y="70"/>
                      <a:pt x="16" y="39"/>
                      <a:pt x="32" y="23"/>
                    </a:cubicBezTo>
                    <a:cubicBezTo>
                      <a:pt x="56" y="15"/>
                      <a:pt x="72" y="0"/>
                      <a:pt x="72" y="0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7" y="15"/>
                      <a:pt x="64" y="23"/>
                      <a:pt x="48" y="39"/>
                    </a:cubicBezTo>
                    <a:cubicBezTo>
                      <a:pt x="24" y="55"/>
                      <a:pt x="9" y="78"/>
                      <a:pt x="9" y="78"/>
                    </a:cubicBezTo>
                    <a:lnTo>
                      <a:pt x="0" y="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70"/>
              <p:cNvSpPr/>
              <p:nvPr/>
            </p:nvSpPr>
            <p:spPr>
              <a:xfrm>
                <a:off x="2794875" y="2892600"/>
                <a:ext cx="30960" cy="25560"/>
              </a:xfrm>
              <a:custGeom>
                <a:avLst/>
                <a:gdLst/>
                <a:ahLst/>
                <a:cxnLst/>
                <a:rect l="l" t="t" r="r" b="b"/>
                <a:pathLst>
                  <a:path w="86" h="71" extrusionOk="0">
                    <a:moveTo>
                      <a:pt x="0" y="63"/>
                    </a:moveTo>
                    <a:lnTo>
                      <a:pt x="0" y="63"/>
                    </a:lnTo>
                    <a:cubicBezTo>
                      <a:pt x="0" y="63"/>
                      <a:pt x="16" y="39"/>
                      <a:pt x="32" y="24"/>
                    </a:cubicBezTo>
                    <a:cubicBezTo>
                      <a:pt x="55" y="8"/>
                      <a:pt x="71" y="0"/>
                      <a:pt x="71" y="0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6" y="15"/>
                      <a:pt x="63" y="24"/>
                      <a:pt x="47" y="39"/>
                    </a:cubicBezTo>
                    <a:cubicBezTo>
                      <a:pt x="24" y="47"/>
                      <a:pt x="8" y="71"/>
                      <a:pt x="8" y="71"/>
                    </a:cubicBez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70"/>
              <p:cNvSpPr/>
              <p:nvPr/>
            </p:nvSpPr>
            <p:spPr>
              <a:xfrm>
                <a:off x="2772195" y="2850120"/>
                <a:ext cx="30240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84" h="89" extrusionOk="0">
                    <a:moveTo>
                      <a:pt x="47" y="87"/>
                    </a:moveTo>
                    <a:lnTo>
                      <a:pt x="47" y="87"/>
                    </a:lnTo>
                    <a:cubicBezTo>
                      <a:pt x="47" y="87"/>
                      <a:pt x="8" y="94"/>
                      <a:pt x="1" y="78"/>
                    </a:cubicBezTo>
                    <a:cubicBezTo>
                      <a:pt x="-8" y="71"/>
                      <a:pt x="40" y="0"/>
                      <a:pt x="71" y="0"/>
                    </a:cubicBezTo>
                    <a:cubicBezTo>
                      <a:pt x="95" y="7"/>
                      <a:pt x="79" y="39"/>
                      <a:pt x="79" y="62"/>
                    </a:cubicBezTo>
                    <a:cubicBezTo>
                      <a:pt x="71" y="87"/>
                      <a:pt x="47" y="87"/>
                      <a:pt x="47" y="87"/>
                    </a:cubicBezTo>
                    <a:close/>
                  </a:path>
                </a:pathLst>
              </a:custGeom>
              <a:solidFill>
                <a:srgbClr val="EFE6E9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70"/>
              <p:cNvSpPr/>
              <p:nvPr/>
            </p:nvSpPr>
            <p:spPr>
              <a:xfrm>
                <a:off x="2660955" y="2436480"/>
                <a:ext cx="146880" cy="45216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1256" extrusionOk="0">
                    <a:moveTo>
                      <a:pt x="246" y="0"/>
                    </a:moveTo>
                    <a:lnTo>
                      <a:pt x="246" y="0"/>
                    </a:lnTo>
                    <a:cubicBezTo>
                      <a:pt x="246" y="0"/>
                      <a:pt x="317" y="212"/>
                      <a:pt x="340" y="299"/>
                    </a:cubicBezTo>
                    <a:cubicBezTo>
                      <a:pt x="364" y="425"/>
                      <a:pt x="388" y="519"/>
                      <a:pt x="404" y="637"/>
                    </a:cubicBezTo>
                    <a:cubicBezTo>
                      <a:pt x="419" y="755"/>
                      <a:pt x="388" y="810"/>
                      <a:pt x="388" y="921"/>
                    </a:cubicBezTo>
                    <a:cubicBezTo>
                      <a:pt x="396" y="1007"/>
                      <a:pt x="412" y="1141"/>
                      <a:pt x="404" y="1211"/>
                    </a:cubicBezTo>
                    <a:cubicBezTo>
                      <a:pt x="340" y="1267"/>
                      <a:pt x="238" y="1267"/>
                      <a:pt x="207" y="1227"/>
                    </a:cubicBezTo>
                    <a:cubicBezTo>
                      <a:pt x="207" y="1220"/>
                      <a:pt x="215" y="1156"/>
                      <a:pt x="207" y="1094"/>
                    </a:cubicBezTo>
                    <a:cubicBezTo>
                      <a:pt x="160" y="1007"/>
                      <a:pt x="167" y="897"/>
                      <a:pt x="167" y="850"/>
                    </a:cubicBezTo>
                    <a:cubicBezTo>
                      <a:pt x="160" y="771"/>
                      <a:pt x="175" y="700"/>
                      <a:pt x="175" y="700"/>
                    </a:cubicBezTo>
                    <a:cubicBezTo>
                      <a:pt x="175" y="700"/>
                      <a:pt x="65" y="417"/>
                      <a:pt x="26" y="315"/>
                    </a:cubicBezTo>
                    <a:cubicBezTo>
                      <a:pt x="-21" y="212"/>
                      <a:pt x="10" y="86"/>
                      <a:pt x="10" y="86"/>
                    </a:cubicBezTo>
                    <a:lnTo>
                      <a:pt x="2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70"/>
              <p:cNvSpPr/>
              <p:nvPr/>
            </p:nvSpPr>
            <p:spPr>
              <a:xfrm>
                <a:off x="2565915" y="2454840"/>
                <a:ext cx="16632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422" extrusionOk="0">
                    <a:moveTo>
                      <a:pt x="172" y="12"/>
                    </a:moveTo>
                    <a:lnTo>
                      <a:pt x="172" y="12"/>
                    </a:lnTo>
                    <a:cubicBezTo>
                      <a:pt x="172" y="12"/>
                      <a:pt x="101" y="59"/>
                      <a:pt x="61" y="169"/>
                    </a:cubicBezTo>
                    <a:cubicBezTo>
                      <a:pt x="38" y="240"/>
                      <a:pt x="61" y="350"/>
                      <a:pt x="61" y="405"/>
                    </a:cubicBezTo>
                    <a:cubicBezTo>
                      <a:pt x="70" y="476"/>
                      <a:pt x="38" y="586"/>
                      <a:pt x="46" y="649"/>
                    </a:cubicBezTo>
                    <a:cubicBezTo>
                      <a:pt x="61" y="712"/>
                      <a:pt x="70" y="768"/>
                      <a:pt x="70" y="768"/>
                    </a:cubicBezTo>
                    <a:cubicBezTo>
                      <a:pt x="70" y="768"/>
                      <a:pt x="38" y="893"/>
                      <a:pt x="22" y="1058"/>
                    </a:cubicBezTo>
                    <a:cubicBezTo>
                      <a:pt x="14" y="1145"/>
                      <a:pt x="-1" y="1192"/>
                      <a:pt x="30" y="1271"/>
                    </a:cubicBezTo>
                    <a:cubicBezTo>
                      <a:pt x="-17" y="1334"/>
                      <a:pt x="6" y="1397"/>
                      <a:pt x="6" y="1397"/>
                    </a:cubicBezTo>
                    <a:cubicBezTo>
                      <a:pt x="6" y="1397"/>
                      <a:pt x="54" y="1404"/>
                      <a:pt x="116" y="1420"/>
                    </a:cubicBezTo>
                    <a:cubicBezTo>
                      <a:pt x="196" y="1429"/>
                      <a:pt x="211" y="1389"/>
                      <a:pt x="211" y="1389"/>
                    </a:cubicBezTo>
                    <a:cubicBezTo>
                      <a:pt x="211" y="1389"/>
                      <a:pt x="266" y="1019"/>
                      <a:pt x="298" y="932"/>
                    </a:cubicBezTo>
                    <a:cubicBezTo>
                      <a:pt x="321" y="854"/>
                      <a:pt x="337" y="752"/>
                      <a:pt x="337" y="752"/>
                    </a:cubicBezTo>
                    <a:cubicBezTo>
                      <a:pt x="392" y="335"/>
                      <a:pt x="392" y="335"/>
                      <a:pt x="392" y="335"/>
                    </a:cubicBezTo>
                    <a:cubicBezTo>
                      <a:pt x="392" y="335"/>
                      <a:pt x="502" y="264"/>
                      <a:pt x="447" y="75"/>
                    </a:cubicBezTo>
                    <a:cubicBezTo>
                      <a:pt x="408" y="-43"/>
                      <a:pt x="172" y="12"/>
                      <a:pt x="172" y="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70"/>
              <p:cNvSpPr/>
              <p:nvPr/>
            </p:nvSpPr>
            <p:spPr>
              <a:xfrm>
                <a:off x="2586435" y="2197440"/>
                <a:ext cx="189720" cy="31284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869" extrusionOk="0">
                    <a:moveTo>
                      <a:pt x="4" y="396"/>
                    </a:moveTo>
                    <a:lnTo>
                      <a:pt x="4" y="396"/>
                    </a:lnTo>
                    <a:cubicBezTo>
                      <a:pt x="4" y="294"/>
                      <a:pt x="-11" y="215"/>
                      <a:pt x="20" y="152"/>
                    </a:cubicBezTo>
                    <a:cubicBezTo>
                      <a:pt x="20" y="152"/>
                      <a:pt x="91" y="105"/>
                      <a:pt x="178" y="89"/>
                    </a:cubicBezTo>
                    <a:cubicBezTo>
                      <a:pt x="264" y="42"/>
                      <a:pt x="248" y="50"/>
                      <a:pt x="335" y="18"/>
                    </a:cubicBezTo>
                    <a:cubicBezTo>
                      <a:pt x="374" y="-5"/>
                      <a:pt x="406" y="-5"/>
                      <a:pt x="437" y="11"/>
                    </a:cubicBezTo>
                    <a:cubicBezTo>
                      <a:pt x="485" y="113"/>
                      <a:pt x="563" y="294"/>
                      <a:pt x="508" y="373"/>
                    </a:cubicBezTo>
                    <a:cubicBezTo>
                      <a:pt x="501" y="412"/>
                      <a:pt x="517" y="672"/>
                      <a:pt x="485" y="719"/>
                    </a:cubicBezTo>
                    <a:cubicBezTo>
                      <a:pt x="501" y="727"/>
                      <a:pt x="517" y="750"/>
                      <a:pt x="501" y="790"/>
                    </a:cubicBezTo>
                    <a:cubicBezTo>
                      <a:pt x="422" y="908"/>
                      <a:pt x="162" y="876"/>
                      <a:pt x="36" y="806"/>
                    </a:cubicBezTo>
                    <a:cubicBezTo>
                      <a:pt x="28" y="781"/>
                      <a:pt x="36" y="758"/>
                      <a:pt x="59" y="742"/>
                    </a:cubicBezTo>
                    <a:cubicBezTo>
                      <a:pt x="36" y="719"/>
                      <a:pt x="52" y="687"/>
                      <a:pt x="59" y="679"/>
                    </a:cubicBezTo>
                    <a:cubicBezTo>
                      <a:pt x="20" y="601"/>
                      <a:pt x="13" y="522"/>
                      <a:pt x="4" y="3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70"/>
              <p:cNvSpPr/>
              <p:nvPr/>
            </p:nvSpPr>
            <p:spPr>
              <a:xfrm>
                <a:off x="2658795" y="2453400"/>
                <a:ext cx="8496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57" extrusionOk="0">
                    <a:moveTo>
                      <a:pt x="236" y="0"/>
                    </a:moveTo>
                    <a:lnTo>
                      <a:pt x="236" y="0"/>
                    </a:lnTo>
                    <a:cubicBezTo>
                      <a:pt x="236" y="0"/>
                      <a:pt x="197" y="39"/>
                      <a:pt x="134" y="55"/>
                    </a:cubicBezTo>
                    <a:cubicBezTo>
                      <a:pt x="71" y="63"/>
                      <a:pt x="0" y="39"/>
                      <a:pt x="0" y="39"/>
                    </a:cubicBezTo>
                    <a:cubicBezTo>
                      <a:pt x="0" y="39"/>
                      <a:pt x="87" y="39"/>
                      <a:pt x="134" y="24"/>
                    </a:cubicBezTo>
                    <a:cubicBezTo>
                      <a:pt x="181" y="0"/>
                      <a:pt x="236" y="0"/>
                      <a:pt x="236" y="0"/>
                    </a:cubicBezTo>
                    <a:close/>
                  </a:path>
                </a:pathLst>
              </a:custGeom>
              <a:solidFill>
                <a:srgbClr val="BC7B5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70"/>
              <p:cNvSpPr/>
              <p:nvPr/>
            </p:nvSpPr>
            <p:spPr>
              <a:xfrm>
                <a:off x="2616675" y="2436480"/>
                <a:ext cx="101880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58" extrusionOk="0">
                    <a:moveTo>
                      <a:pt x="283" y="0"/>
                    </a:moveTo>
                    <a:lnTo>
                      <a:pt x="283" y="0"/>
                    </a:lnTo>
                    <a:cubicBezTo>
                      <a:pt x="283" y="0"/>
                      <a:pt x="204" y="47"/>
                      <a:pt x="141" y="55"/>
                    </a:cubicBezTo>
                    <a:cubicBezTo>
                      <a:pt x="70" y="63"/>
                      <a:pt x="0" y="47"/>
                      <a:pt x="0" y="47"/>
                    </a:cubicBezTo>
                    <a:cubicBezTo>
                      <a:pt x="0" y="47"/>
                      <a:pt x="70" y="31"/>
                      <a:pt x="133" y="23"/>
                    </a:cubicBezTo>
                    <a:cubicBezTo>
                      <a:pt x="188" y="15"/>
                      <a:pt x="283" y="0"/>
                      <a:pt x="283" y="0"/>
                    </a:cubicBezTo>
                    <a:close/>
                  </a:path>
                </a:pathLst>
              </a:custGeom>
              <a:solidFill>
                <a:srgbClr val="BC7B5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70"/>
              <p:cNvSpPr/>
              <p:nvPr/>
            </p:nvSpPr>
            <p:spPr>
              <a:xfrm>
                <a:off x="2528835" y="2549880"/>
                <a:ext cx="6228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97" extrusionOk="0">
                    <a:moveTo>
                      <a:pt x="39" y="23"/>
                    </a:moveTo>
                    <a:lnTo>
                      <a:pt x="39" y="23"/>
                    </a:lnTo>
                    <a:cubicBezTo>
                      <a:pt x="39" y="23"/>
                      <a:pt x="7" y="78"/>
                      <a:pt x="0" y="117"/>
                    </a:cubicBezTo>
                    <a:cubicBezTo>
                      <a:pt x="0" y="149"/>
                      <a:pt x="23" y="149"/>
                      <a:pt x="23" y="149"/>
                    </a:cubicBezTo>
                    <a:cubicBezTo>
                      <a:pt x="23" y="149"/>
                      <a:pt x="23" y="180"/>
                      <a:pt x="46" y="188"/>
                    </a:cubicBezTo>
                    <a:cubicBezTo>
                      <a:pt x="70" y="204"/>
                      <a:pt x="86" y="188"/>
                      <a:pt x="86" y="188"/>
                    </a:cubicBezTo>
                    <a:cubicBezTo>
                      <a:pt x="86" y="188"/>
                      <a:pt x="102" y="188"/>
                      <a:pt x="117" y="196"/>
                    </a:cubicBezTo>
                    <a:cubicBezTo>
                      <a:pt x="133" y="204"/>
                      <a:pt x="149" y="149"/>
                      <a:pt x="149" y="149"/>
                    </a:cubicBezTo>
                    <a:cubicBezTo>
                      <a:pt x="149" y="149"/>
                      <a:pt x="173" y="133"/>
                      <a:pt x="173" y="86"/>
                    </a:cubicBezTo>
                    <a:cubicBezTo>
                      <a:pt x="164" y="46"/>
                      <a:pt x="149" y="0"/>
                      <a:pt x="149" y="0"/>
                    </a:cubicBezTo>
                    <a:lnTo>
                      <a:pt x="39" y="23"/>
                    </a:lnTo>
                    <a:close/>
                  </a:path>
                </a:pathLst>
              </a:custGeom>
              <a:solidFill>
                <a:srgbClr val="FFC9B6"/>
              </a:solidFill>
              <a:ln>
                <a:noFill/>
              </a:ln>
            </p:spPr>
            <p:txBody>
              <a:bodyPr spcFirstLastPara="1" wrap="square" lIns="90000" tIns="25900" rIns="90000" bIns="259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70"/>
              <p:cNvSpPr/>
              <p:nvPr/>
            </p:nvSpPr>
            <p:spPr>
              <a:xfrm>
                <a:off x="2519835" y="2251800"/>
                <a:ext cx="127080" cy="32112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892" extrusionOk="0">
                    <a:moveTo>
                      <a:pt x="95" y="222"/>
                    </a:moveTo>
                    <a:lnTo>
                      <a:pt x="95" y="222"/>
                    </a:lnTo>
                    <a:cubicBezTo>
                      <a:pt x="103" y="229"/>
                      <a:pt x="9" y="324"/>
                      <a:pt x="0" y="450"/>
                    </a:cubicBezTo>
                    <a:cubicBezTo>
                      <a:pt x="9" y="670"/>
                      <a:pt x="32" y="859"/>
                      <a:pt x="40" y="874"/>
                    </a:cubicBezTo>
                    <a:cubicBezTo>
                      <a:pt x="71" y="906"/>
                      <a:pt x="158" y="890"/>
                      <a:pt x="189" y="867"/>
                    </a:cubicBezTo>
                    <a:cubicBezTo>
                      <a:pt x="189" y="804"/>
                      <a:pt x="221" y="717"/>
                      <a:pt x="166" y="513"/>
                    </a:cubicBezTo>
                    <a:cubicBezTo>
                      <a:pt x="269" y="402"/>
                      <a:pt x="253" y="371"/>
                      <a:pt x="284" y="293"/>
                    </a:cubicBezTo>
                    <a:cubicBezTo>
                      <a:pt x="402" y="158"/>
                      <a:pt x="363" y="-15"/>
                      <a:pt x="221" y="1"/>
                    </a:cubicBezTo>
                    <a:cubicBezTo>
                      <a:pt x="103" y="9"/>
                      <a:pt x="95" y="166"/>
                      <a:pt x="95" y="22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70"/>
              <p:cNvSpPr/>
              <p:nvPr/>
            </p:nvSpPr>
            <p:spPr>
              <a:xfrm>
                <a:off x="2670315" y="2130480"/>
                <a:ext cx="8748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90" extrusionOk="0">
                    <a:moveTo>
                      <a:pt x="212" y="23"/>
                    </a:moveTo>
                    <a:lnTo>
                      <a:pt x="212" y="23"/>
                    </a:lnTo>
                    <a:cubicBezTo>
                      <a:pt x="173" y="-16"/>
                      <a:pt x="86" y="-1"/>
                      <a:pt x="47" y="31"/>
                    </a:cubicBezTo>
                    <a:cubicBezTo>
                      <a:pt x="39" y="39"/>
                      <a:pt x="24" y="39"/>
                      <a:pt x="15" y="47"/>
                    </a:cubicBezTo>
                    <a:cubicBezTo>
                      <a:pt x="-8" y="78"/>
                      <a:pt x="0" y="126"/>
                      <a:pt x="15" y="165"/>
                    </a:cubicBezTo>
                    <a:cubicBezTo>
                      <a:pt x="31" y="212"/>
                      <a:pt x="118" y="330"/>
                      <a:pt x="189" y="275"/>
                    </a:cubicBezTo>
                    <a:cubicBezTo>
                      <a:pt x="220" y="244"/>
                      <a:pt x="236" y="181"/>
                      <a:pt x="243" y="142"/>
                    </a:cubicBezTo>
                    <a:cubicBezTo>
                      <a:pt x="243" y="102"/>
                      <a:pt x="236" y="55"/>
                      <a:pt x="212" y="23"/>
                    </a:cubicBezTo>
                    <a:close/>
                  </a:path>
                </a:pathLst>
              </a:custGeom>
              <a:solidFill>
                <a:srgbClr val="FFC9B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70"/>
              <p:cNvSpPr/>
              <p:nvPr/>
            </p:nvSpPr>
            <p:spPr>
              <a:xfrm>
                <a:off x="2644755" y="2102040"/>
                <a:ext cx="119880" cy="18504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14" extrusionOk="0">
                    <a:moveTo>
                      <a:pt x="323" y="118"/>
                    </a:moveTo>
                    <a:lnTo>
                      <a:pt x="323" y="118"/>
                    </a:lnTo>
                    <a:lnTo>
                      <a:pt x="323" y="118"/>
                    </a:lnTo>
                    <a:cubicBezTo>
                      <a:pt x="323" y="94"/>
                      <a:pt x="323" y="71"/>
                      <a:pt x="307" y="55"/>
                    </a:cubicBezTo>
                    <a:cubicBezTo>
                      <a:pt x="268" y="-8"/>
                      <a:pt x="141" y="-16"/>
                      <a:pt x="79" y="23"/>
                    </a:cubicBezTo>
                    <a:cubicBezTo>
                      <a:pt x="0" y="71"/>
                      <a:pt x="31" y="173"/>
                      <a:pt x="47" y="244"/>
                    </a:cubicBezTo>
                    <a:cubicBezTo>
                      <a:pt x="31" y="307"/>
                      <a:pt x="0" y="370"/>
                      <a:pt x="0" y="370"/>
                    </a:cubicBezTo>
                    <a:cubicBezTo>
                      <a:pt x="79" y="520"/>
                      <a:pt x="150" y="527"/>
                      <a:pt x="197" y="504"/>
                    </a:cubicBezTo>
                    <a:cubicBezTo>
                      <a:pt x="236" y="480"/>
                      <a:pt x="220" y="401"/>
                      <a:pt x="220" y="401"/>
                    </a:cubicBezTo>
                    <a:cubicBezTo>
                      <a:pt x="220" y="401"/>
                      <a:pt x="260" y="409"/>
                      <a:pt x="299" y="385"/>
                    </a:cubicBezTo>
                    <a:cubicBezTo>
                      <a:pt x="323" y="370"/>
                      <a:pt x="330" y="338"/>
                      <a:pt x="330" y="315"/>
                    </a:cubicBezTo>
                    <a:cubicBezTo>
                      <a:pt x="339" y="283"/>
                      <a:pt x="330" y="142"/>
                      <a:pt x="323" y="118"/>
                    </a:cubicBezTo>
                    <a:moveTo>
                      <a:pt x="197" y="283"/>
                    </a:moveTo>
                    <a:lnTo>
                      <a:pt x="197" y="283"/>
                    </a:lnTo>
                    <a:cubicBezTo>
                      <a:pt x="141" y="283"/>
                      <a:pt x="157" y="236"/>
                      <a:pt x="165" y="221"/>
                    </a:cubicBezTo>
                    <a:cubicBezTo>
                      <a:pt x="181" y="181"/>
                      <a:pt x="268" y="173"/>
                      <a:pt x="307" y="165"/>
                    </a:cubicBezTo>
                    <a:cubicBezTo>
                      <a:pt x="307" y="196"/>
                      <a:pt x="307" y="236"/>
                      <a:pt x="307" y="260"/>
                    </a:cubicBezTo>
                    <a:cubicBezTo>
                      <a:pt x="283" y="267"/>
                      <a:pt x="244" y="283"/>
                      <a:pt x="197" y="2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70"/>
              <p:cNvSpPr/>
              <p:nvPr/>
            </p:nvSpPr>
            <p:spPr>
              <a:xfrm>
                <a:off x="2906835" y="2385360"/>
                <a:ext cx="4104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19" extrusionOk="0">
                    <a:moveTo>
                      <a:pt x="75" y="0"/>
                    </a:moveTo>
                    <a:lnTo>
                      <a:pt x="75" y="0"/>
                    </a:lnTo>
                    <a:cubicBezTo>
                      <a:pt x="75" y="0"/>
                      <a:pt x="35" y="55"/>
                      <a:pt x="12" y="79"/>
                    </a:cubicBezTo>
                    <a:cubicBezTo>
                      <a:pt x="-12" y="102"/>
                      <a:pt x="4" y="142"/>
                      <a:pt x="44" y="102"/>
                    </a:cubicBezTo>
                    <a:cubicBezTo>
                      <a:pt x="90" y="63"/>
                      <a:pt x="114" y="39"/>
                      <a:pt x="114" y="39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70"/>
              <p:cNvSpPr/>
              <p:nvPr/>
            </p:nvSpPr>
            <p:spPr>
              <a:xfrm>
                <a:off x="2908275" y="2362680"/>
                <a:ext cx="64800" cy="5904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64" extrusionOk="0">
                    <a:moveTo>
                      <a:pt x="0" y="87"/>
                    </a:moveTo>
                    <a:lnTo>
                      <a:pt x="0" y="87"/>
                    </a:lnTo>
                    <a:cubicBezTo>
                      <a:pt x="0" y="87"/>
                      <a:pt x="0" y="24"/>
                      <a:pt x="47" y="0"/>
                    </a:cubicBezTo>
                    <a:cubicBezTo>
                      <a:pt x="95" y="8"/>
                      <a:pt x="118" y="0"/>
                      <a:pt x="157" y="31"/>
                    </a:cubicBezTo>
                    <a:cubicBezTo>
                      <a:pt x="204" y="63"/>
                      <a:pt x="165" y="87"/>
                      <a:pt x="165" y="87"/>
                    </a:cubicBezTo>
                    <a:cubicBezTo>
                      <a:pt x="165" y="87"/>
                      <a:pt x="165" y="110"/>
                      <a:pt x="142" y="126"/>
                    </a:cubicBezTo>
                    <a:cubicBezTo>
                      <a:pt x="126" y="133"/>
                      <a:pt x="134" y="149"/>
                      <a:pt x="110" y="149"/>
                    </a:cubicBezTo>
                    <a:cubicBezTo>
                      <a:pt x="102" y="181"/>
                      <a:pt x="40" y="158"/>
                      <a:pt x="0" y="87"/>
                    </a:cubicBezTo>
                    <a:close/>
                  </a:path>
                </a:pathLst>
              </a:custGeom>
              <a:solidFill>
                <a:srgbClr val="FFC9B6"/>
              </a:solidFill>
              <a:ln>
                <a:noFill/>
              </a:ln>
            </p:spPr>
            <p:txBody>
              <a:bodyPr spcFirstLastPara="1" wrap="square" lIns="90000" tIns="14025" rIns="90000" bIns="14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70"/>
              <p:cNvSpPr/>
              <p:nvPr/>
            </p:nvSpPr>
            <p:spPr>
              <a:xfrm>
                <a:off x="2938515" y="2357280"/>
                <a:ext cx="3780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98" extrusionOk="0">
                    <a:moveTo>
                      <a:pt x="2" y="31"/>
                    </a:moveTo>
                    <a:lnTo>
                      <a:pt x="2" y="31"/>
                    </a:lnTo>
                    <a:cubicBezTo>
                      <a:pt x="2" y="31"/>
                      <a:pt x="-5" y="7"/>
                      <a:pt x="11" y="0"/>
                    </a:cubicBezTo>
                    <a:cubicBezTo>
                      <a:pt x="34" y="-9"/>
                      <a:pt x="97" y="54"/>
                      <a:pt x="104" y="70"/>
                    </a:cubicBezTo>
                    <a:cubicBezTo>
                      <a:pt x="113" y="94"/>
                      <a:pt x="81" y="109"/>
                      <a:pt x="58" y="86"/>
                    </a:cubicBezTo>
                    <a:cubicBezTo>
                      <a:pt x="34" y="62"/>
                      <a:pt x="26" y="54"/>
                      <a:pt x="2" y="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70"/>
              <p:cNvSpPr/>
              <p:nvPr/>
            </p:nvSpPr>
            <p:spPr>
              <a:xfrm>
                <a:off x="2947875" y="2269440"/>
                <a:ext cx="92160" cy="11016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06" extrusionOk="0">
                    <a:moveTo>
                      <a:pt x="0" y="267"/>
                    </a:moveTo>
                    <a:lnTo>
                      <a:pt x="0" y="267"/>
                    </a:lnTo>
                    <a:cubicBezTo>
                      <a:pt x="252" y="0"/>
                      <a:pt x="252" y="0"/>
                      <a:pt x="252" y="0"/>
                    </a:cubicBezTo>
                    <a:cubicBezTo>
                      <a:pt x="252" y="0"/>
                      <a:pt x="276" y="94"/>
                      <a:pt x="213" y="164"/>
                    </a:cubicBezTo>
                    <a:cubicBezTo>
                      <a:pt x="149" y="235"/>
                      <a:pt x="47" y="306"/>
                      <a:pt x="47" y="306"/>
                    </a:cubicBezTo>
                    <a:cubicBezTo>
                      <a:pt x="47" y="306"/>
                      <a:pt x="24" y="290"/>
                      <a:pt x="0" y="2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70"/>
              <p:cNvSpPr/>
              <p:nvPr/>
            </p:nvSpPr>
            <p:spPr>
              <a:xfrm>
                <a:off x="3095115" y="2253960"/>
                <a:ext cx="212400" cy="18792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22" extrusionOk="0">
                    <a:moveTo>
                      <a:pt x="544" y="3"/>
                    </a:moveTo>
                    <a:lnTo>
                      <a:pt x="544" y="3"/>
                    </a:lnTo>
                    <a:cubicBezTo>
                      <a:pt x="544" y="3"/>
                      <a:pt x="473" y="-28"/>
                      <a:pt x="386" y="89"/>
                    </a:cubicBezTo>
                    <a:cubicBezTo>
                      <a:pt x="346" y="145"/>
                      <a:pt x="276" y="231"/>
                      <a:pt x="244" y="294"/>
                    </a:cubicBezTo>
                    <a:cubicBezTo>
                      <a:pt x="158" y="341"/>
                      <a:pt x="111" y="389"/>
                      <a:pt x="79" y="412"/>
                    </a:cubicBezTo>
                    <a:cubicBezTo>
                      <a:pt x="56" y="435"/>
                      <a:pt x="24" y="451"/>
                      <a:pt x="0" y="467"/>
                    </a:cubicBezTo>
                    <a:cubicBezTo>
                      <a:pt x="16" y="483"/>
                      <a:pt x="32" y="499"/>
                      <a:pt x="48" y="522"/>
                    </a:cubicBezTo>
                    <a:cubicBezTo>
                      <a:pt x="87" y="491"/>
                      <a:pt x="166" y="491"/>
                      <a:pt x="221" y="451"/>
                    </a:cubicBezTo>
                    <a:cubicBezTo>
                      <a:pt x="260" y="420"/>
                      <a:pt x="291" y="381"/>
                      <a:pt x="307" y="365"/>
                    </a:cubicBezTo>
                    <a:cubicBezTo>
                      <a:pt x="362" y="326"/>
                      <a:pt x="480" y="192"/>
                      <a:pt x="480" y="192"/>
                    </a:cubicBezTo>
                    <a:cubicBezTo>
                      <a:pt x="590" y="66"/>
                      <a:pt x="590" y="66"/>
                      <a:pt x="590" y="66"/>
                    </a:cubicBezTo>
                    <a:lnTo>
                      <a:pt x="544" y="3"/>
                    </a:lnTo>
                    <a:close/>
                  </a:path>
                </a:pathLst>
              </a:custGeom>
              <a:solidFill>
                <a:srgbClr val="FFB6A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70"/>
              <p:cNvSpPr/>
              <p:nvPr/>
            </p:nvSpPr>
            <p:spPr>
              <a:xfrm>
                <a:off x="3154875" y="2815920"/>
                <a:ext cx="113040" cy="161640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49" extrusionOk="0">
                    <a:moveTo>
                      <a:pt x="314" y="0"/>
                    </a:moveTo>
                    <a:lnTo>
                      <a:pt x="314" y="0"/>
                    </a:lnTo>
                    <a:cubicBezTo>
                      <a:pt x="275" y="8"/>
                      <a:pt x="165" y="24"/>
                      <a:pt x="165" y="48"/>
                    </a:cubicBezTo>
                    <a:cubicBezTo>
                      <a:pt x="180" y="173"/>
                      <a:pt x="180" y="268"/>
                      <a:pt x="110" y="315"/>
                    </a:cubicBezTo>
                    <a:cubicBezTo>
                      <a:pt x="47" y="346"/>
                      <a:pt x="39" y="362"/>
                      <a:pt x="7" y="401"/>
                    </a:cubicBezTo>
                    <a:cubicBezTo>
                      <a:pt x="-16" y="433"/>
                      <a:pt x="23" y="449"/>
                      <a:pt x="55" y="449"/>
                    </a:cubicBezTo>
                    <a:cubicBezTo>
                      <a:pt x="118" y="441"/>
                      <a:pt x="180" y="378"/>
                      <a:pt x="212" y="371"/>
                    </a:cubicBezTo>
                    <a:cubicBezTo>
                      <a:pt x="251" y="355"/>
                      <a:pt x="299" y="346"/>
                      <a:pt x="291" y="307"/>
                    </a:cubicBezTo>
                    <a:cubicBezTo>
                      <a:pt x="291" y="268"/>
                      <a:pt x="275" y="276"/>
                      <a:pt x="275" y="244"/>
                    </a:cubicBezTo>
                    <a:cubicBezTo>
                      <a:pt x="275" y="189"/>
                      <a:pt x="314" y="87"/>
                      <a:pt x="314" y="0"/>
                    </a:cubicBezTo>
                    <a:close/>
                  </a:path>
                </a:pathLst>
              </a:custGeom>
              <a:solidFill>
                <a:srgbClr val="FFB9A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70"/>
              <p:cNvSpPr/>
              <p:nvPr/>
            </p:nvSpPr>
            <p:spPr>
              <a:xfrm>
                <a:off x="3148395" y="2915280"/>
                <a:ext cx="11412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190" extrusionOk="0">
                    <a:moveTo>
                      <a:pt x="309" y="0"/>
                    </a:moveTo>
                    <a:lnTo>
                      <a:pt x="309" y="0"/>
                    </a:lnTo>
                    <a:cubicBezTo>
                      <a:pt x="309" y="0"/>
                      <a:pt x="285" y="31"/>
                      <a:pt x="278" y="39"/>
                    </a:cubicBezTo>
                    <a:cubicBezTo>
                      <a:pt x="254" y="63"/>
                      <a:pt x="214" y="70"/>
                      <a:pt x="183" y="95"/>
                    </a:cubicBezTo>
                    <a:cubicBezTo>
                      <a:pt x="143" y="118"/>
                      <a:pt x="120" y="134"/>
                      <a:pt x="89" y="118"/>
                    </a:cubicBezTo>
                    <a:cubicBezTo>
                      <a:pt x="65" y="95"/>
                      <a:pt x="57" y="86"/>
                      <a:pt x="57" y="86"/>
                    </a:cubicBezTo>
                    <a:cubicBezTo>
                      <a:pt x="57" y="86"/>
                      <a:pt x="18" y="110"/>
                      <a:pt x="2" y="125"/>
                    </a:cubicBezTo>
                    <a:cubicBezTo>
                      <a:pt x="-6" y="150"/>
                      <a:pt x="25" y="197"/>
                      <a:pt x="89" y="189"/>
                    </a:cubicBezTo>
                    <a:cubicBezTo>
                      <a:pt x="152" y="181"/>
                      <a:pt x="175" y="141"/>
                      <a:pt x="207" y="118"/>
                    </a:cubicBezTo>
                    <a:cubicBezTo>
                      <a:pt x="238" y="95"/>
                      <a:pt x="269" y="86"/>
                      <a:pt x="301" y="70"/>
                    </a:cubicBezTo>
                    <a:cubicBezTo>
                      <a:pt x="332" y="47"/>
                      <a:pt x="309" y="0"/>
                      <a:pt x="3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23400" rIns="90000" bIns="23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70"/>
              <p:cNvSpPr/>
              <p:nvPr/>
            </p:nvSpPr>
            <p:spPr>
              <a:xfrm>
                <a:off x="3292035" y="2852640"/>
                <a:ext cx="97920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84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193" y="16"/>
                      <a:pt x="99" y="24"/>
                      <a:pt x="107" y="48"/>
                    </a:cubicBezTo>
                    <a:cubicBezTo>
                      <a:pt x="146" y="166"/>
                      <a:pt x="154" y="284"/>
                      <a:pt x="91" y="339"/>
                    </a:cubicBezTo>
                    <a:cubicBezTo>
                      <a:pt x="36" y="386"/>
                      <a:pt x="28" y="402"/>
                      <a:pt x="4" y="449"/>
                    </a:cubicBezTo>
                    <a:cubicBezTo>
                      <a:pt x="-12" y="481"/>
                      <a:pt x="28" y="488"/>
                      <a:pt x="59" y="481"/>
                    </a:cubicBezTo>
                    <a:cubicBezTo>
                      <a:pt x="122" y="465"/>
                      <a:pt x="170" y="394"/>
                      <a:pt x="201" y="378"/>
                    </a:cubicBezTo>
                    <a:cubicBezTo>
                      <a:pt x="232" y="363"/>
                      <a:pt x="280" y="339"/>
                      <a:pt x="272" y="299"/>
                    </a:cubicBezTo>
                    <a:cubicBezTo>
                      <a:pt x="257" y="260"/>
                      <a:pt x="248" y="276"/>
                      <a:pt x="241" y="244"/>
                    </a:cubicBezTo>
                    <a:cubicBezTo>
                      <a:pt x="232" y="189"/>
                      <a:pt x="248" y="87"/>
                      <a:pt x="232" y="0"/>
                    </a:cubicBezTo>
                    <a:close/>
                  </a:path>
                </a:pathLst>
              </a:custGeom>
              <a:solidFill>
                <a:srgbClr val="FFC9B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70"/>
              <p:cNvSpPr/>
              <p:nvPr/>
            </p:nvSpPr>
            <p:spPr>
              <a:xfrm>
                <a:off x="3287355" y="2952000"/>
                <a:ext cx="104040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25" extrusionOk="0">
                    <a:moveTo>
                      <a:pt x="270" y="0"/>
                    </a:moveTo>
                    <a:lnTo>
                      <a:pt x="270" y="0"/>
                    </a:lnTo>
                    <a:cubicBezTo>
                      <a:pt x="270" y="0"/>
                      <a:pt x="254" y="23"/>
                      <a:pt x="254" y="39"/>
                    </a:cubicBezTo>
                    <a:cubicBezTo>
                      <a:pt x="229" y="63"/>
                      <a:pt x="198" y="79"/>
                      <a:pt x="167" y="110"/>
                    </a:cubicBezTo>
                    <a:cubicBezTo>
                      <a:pt x="127" y="142"/>
                      <a:pt x="112" y="166"/>
                      <a:pt x="81" y="150"/>
                    </a:cubicBezTo>
                    <a:cubicBezTo>
                      <a:pt x="49" y="134"/>
                      <a:pt x="41" y="126"/>
                      <a:pt x="41" y="126"/>
                    </a:cubicBezTo>
                    <a:cubicBezTo>
                      <a:pt x="41" y="126"/>
                      <a:pt x="10" y="157"/>
                      <a:pt x="1" y="181"/>
                    </a:cubicBezTo>
                    <a:cubicBezTo>
                      <a:pt x="-6" y="197"/>
                      <a:pt x="33" y="237"/>
                      <a:pt x="88" y="221"/>
                    </a:cubicBezTo>
                    <a:cubicBezTo>
                      <a:pt x="151" y="205"/>
                      <a:pt x="167" y="166"/>
                      <a:pt x="198" y="134"/>
                    </a:cubicBezTo>
                    <a:cubicBezTo>
                      <a:pt x="222" y="102"/>
                      <a:pt x="254" y="87"/>
                      <a:pt x="277" y="63"/>
                    </a:cubicBezTo>
                    <a:cubicBezTo>
                      <a:pt x="309" y="39"/>
                      <a:pt x="270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36000" rIns="90000" bIns="36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70"/>
              <p:cNvSpPr/>
              <p:nvPr/>
            </p:nvSpPr>
            <p:spPr>
              <a:xfrm>
                <a:off x="3196635" y="2444760"/>
                <a:ext cx="156600" cy="45828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273" extrusionOk="0">
                    <a:moveTo>
                      <a:pt x="175" y="0"/>
                    </a:moveTo>
                    <a:lnTo>
                      <a:pt x="175" y="0"/>
                    </a:lnTo>
                    <a:cubicBezTo>
                      <a:pt x="175" y="0"/>
                      <a:pt x="96" y="103"/>
                      <a:pt x="49" y="363"/>
                    </a:cubicBezTo>
                    <a:cubicBezTo>
                      <a:pt x="33" y="480"/>
                      <a:pt x="2" y="701"/>
                      <a:pt x="2" y="732"/>
                    </a:cubicBezTo>
                    <a:cubicBezTo>
                      <a:pt x="-6" y="780"/>
                      <a:pt x="18" y="842"/>
                      <a:pt x="25" y="905"/>
                    </a:cubicBezTo>
                    <a:cubicBezTo>
                      <a:pt x="33" y="984"/>
                      <a:pt x="64" y="1126"/>
                      <a:pt x="64" y="1244"/>
                    </a:cubicBezTo>
                    <a:cubicBezTo>
                      <a:pt x="135" y="1291"/>
                      <a:pt x="144" y="1268"/>
                      <a:pt x="159" y="1259"/>
                    </a:cubicBezTo>
                    <a:cubicBezTo>
                      <a:pt x="167" y="1173"/>
                      <a:pt x="206" y="1015"/>
                      <a:pt x="214" y="960"/>
                    </a:cubicBezTo>
                    <a:cubicBezTo>
                      <a:pt x="222" y="850"/>
                      <a:pt x="191" y="748"/>
                      <a:pt x="191" y="748"/>
                    </a:cubicBezTo>
                    <a:cubicBezTo>
                      <a:pt x="191" y="748"/>
                      <a:pt x="333" y="551"/>
                      <a:pt x="379" y="433"/>
                    </a:cubicBezTo>
                    <a:cubicBezTo>
                      <a:pt x="419" y="307"/>
                      <a:pt x="435" y="119"/>
                      <a:pt x="435" y="119"/>
                    </a:cubicBez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FFB9A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70"/>
              <p:cNvSpPr/>
              <p:nvPr/>
            </p:nvSpPr>
            <p:spPr>
              <a:xfrm>
                <a:off x="3263235" y="2473200"/>
                <a:ext cx="122760" cy="41364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1149" extrusionOk="0">
                    <a:moveTo>
                      <a:pt x="202" y="1149"/>
                    </a:moveTo>
                    <a:lnTo>
                      <a:pt x="202" y="1149"/>
                    </a:lnTo>
                    <a:cubicBezTo>
                      <a:pt x="242" y="1149"/>
                      <a:pt x="281" y="1134"/>
                      <a:pt x="321" y="1118"/>
                    </a:cubicBezTo>
                    <a:cubicBezTo>
                      <a:pt x="312" y="1039"/>
                      <a:pt x="312" y="968"/>
                      <a:pt x="305" y="929"/>
                    </a:cubicBezTo>
                    <a:cubicBezTo>
                      <a:pt x="289" y="819"/>
                      <a:pt x="242" y="732"/>
                      <a:pt x="242" y="732"/>
                    </a:cubicBezTo>
                    <a:cubicBezTo>
                      <a:pt x="242" y="732"/>
                      <a:pt x="328" y="503"/>
                      <a:pt x="337" y="378"/>
                    </a:cubicBezTo>
                    <a:cubicBezTo>
                      <a:pt x="352" y="244"/>
                      <a:pt x="321" y="55"/>
                      <a:pt x="321" y="55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-18" y="126"/>
                      <a:pt x="6" y="393"/>
                    </a:cubicBezTo>
                    <a:cubicBezTo>
                      <a:pt x="13" y="503"/>
                      <a:pt x="37" y="724"/>
                      <a:pt x="45" y="763"/>
                    </a:cubicBezTo>
                    <a:cubicBezTo>
                      <a:pt x="53" y="803"/>
                      <a:pt x="92" y="865"/>
                      <a:pt x="116" y="929"/>
                    </a:cubicBezTo>
                    <a:cubicBezTo>
                      <a:pt x="132" y="976"/>
                      <a:pt x="171" y="1063"/>
                      <a:pt x="202" y="1149"/>
                    </a:cubicBezTo>
                    <a:close/>
                  </a:path>
                </a:pathLst>
              </a:custGeom>
              <a:solidFill>
                <a:srgbClr val="FFC9B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70"/>
              <p:cNvSpPr/>
              <p:nvPr/>
            </p:nvSpPr>
            <p:spPr>
              <a:xfrm>
                <a:off x="3177195" y="2266200"/>
                <a:ext cx="255240" cy="55872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1552" extrusionOk="0">
                    <a:moveTo>
                      <a:pt x="307" y="0"/>
                    </a:moveTo>
                    <a:lnTo>
                      <a:pt x="307" y="0"/>
                    </a:lnTo>
                    <a:cubicBezTo>
                      <a:pt x="307" y="0"/>
                      <a:pt x="292" y="9"/>
                      <a:pt x="252" y="71"/>
                    </a:cubicBezTo>
                    <a:cubicBezTo>
                      <a:pt x="205" y="134"/>
                      <a:pt x="150" y="182"/>
                      <a:pt x="127" y="237"/>
                    </a:cubicBezTo>
                    <a:cubicBezTo>
                      <a:pt x="103" y="299"/>
                      <a:pt x="143" y="323"/>
                      <a:pt x="158" y="355"/>
                    </a:cubicBezTo>
                    <a:cubicBezTo>
                      <a:pt x="174" y="394"/>
                      <a:pt x="189" y="504"/>
                      <a:pt x="134" y="615"/>
                    </a:cubicBezTo>
                    <a:cubicBezTo>
                      <a:pt x="127" y="638"/>
                      <a:pt x="56" y="819"/>
                      <a:pt x="24" y="1039"/>
                    </a:cubicBezTo>
                    <a:cubicBezTo>
                      <a:pt x="-7" y="1221"/>
                      <a:pt x="1" y="1449"/>
                      <a:pt x="1" y="1449"/>
                    </a:cubicBezTo>
                    <a:cubicBezTo>
                      <a:pt x="1" y="1449"/>
                      <a:pt x="48" y="1504"/>
                      <a:pt x="150" y="1520"/>
                    </a:cubicBezTo>
                    <a:cubicBezTo>
                      <a:pt x="229" y="1535"/>
                      <a:pt x="316" y="1520"/>
                      <a:pt x="371" y="1520"/>
                    </a:cubicBezTo>
                    <a:cubicBezTo>
                      <a:pt x="520" y="1511"/>
                      <a:pt x="567" y="1614"/>
                      <a:pt x="709" y="1488"/>
                    </a:cubicBezTo>
                    <a:cubicBezTo>
                      <a:pt x="701" y="1283"/>
                      <a:pt x="615" y="772"/>
                      <a:pt x="599" y="685"/>
                    </a:cubicBezTo>
                    <a:cubicBezTo>
                      <a:pt x="591" y="590"/>
                      <a:pt x="528" y="504"/>
                      <a:pt x="520" y="442"/>
                    </a:cubicBezTo>
                    <a:cubicBezTo>
                      <a:pt x="512" y="394"/>
                      <a:pt x="576" y="244"/>
                      <a:pt x="583" y="182"/>
                    </a:cubicBezTo>
                    <a:cubicBezTo>
                      <a:pt x="599" y="126"/>
                      <a:pt x="481" y="71"/>
                      <a:pt x="410" y="40"/>
                    </a:cubicBezTo>
                    <a:cubicBezTo>
                      <a:pt x="339" y="16"/>
                      <a:pt x="307" y="0"/>
                      <a:pt x="3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70"/>
              <p:cNvSpPr/>
              <p:nvPr/>
            </p:nvSpPr>
            <p:spPr>
              <a:xfrm>
                <a:off x="3278715" y="2238120"/>
                <a:ext cx="6588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75" extrusionOk="0">
                    <a:moveTo>
                      <a:pt x="167" y="55"/>
                    </a:moveTo>
                    <a:lnTo>
                      <a:pt x="167" y="55"/>
                    </a:lnTo>
                    <a:cubicBezTo>
                      <a:pt x="167" y="31"/>
                      <a:pt x="167" y="16"/>
                      <a:pt x="167" y="0"/>
                    </a:cubicBezTo>
                    <a:cubicBezTo>
                      <a:pt x="136" y="23"/>
                      <a:pt x="105" y="39"/>
                      <a:pt x="65" y="47"/>
                    </a:cubicBezTo>
                    <a:cubicBezTo>
                      <a:pt x="57" y="62"/>
                      <a:pt x="49" y="78"/>
                      <a:pt x="34" y="94"/>
                    </a:cubicBezTo>
                    <a:cubicBezTo>
                      <a:pt x="25" y="110"/>
                      <a:pt x="18" y="126"/>
                      <a:pt x="10" y="142"/>
                    </a:cubicBezTo>
                    <a:cubicBezTo>
                      <a:pt x="-6" y="189"/>
                      <a:pt x="2" y="251"/>
                      <a:pt x="10" y="275"/>
                    </a:cubicBezTo>
                    <a:cubicBezTo>
                      <a:pt x="25" y="251"/>
                      <a:pt x="65" y="220"/>
                      <a:pt x="80" y="204"/>
                    </a:cubicBezTo>
                    <a:cubicBezTo>
                      <a:pt x="120" y="181"/>
                      <a:pt x="144" y="165"/>
                      <a:pt x="183" y="142"/>
                    </a:cubicBezTo>
                    <a:cubicBezTo>
                      <a:pt x="159" y="110"/>
                      <a:pt x="175" y="71"/>
                      <a:pt x="167" y="55"/>
                    </a:cubicBezTo>
                    <a:close/>
                  </a:path>
                </a:pathLst>
              </a:custGeom>
              <a:solidFill>
                <a:srgbClr val="FFB6A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70"/>
              <p:cNvSpPr/>
              <p:nvPr/>
            </p:nvSpPr>
            <p:spPr>
              <a:xfrm>
                <a:off x="3268275" y="2165040"/>
                <a:ext cx="94680" cy="11268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13" extrusionOk="0">
                    <a:moveTo>
                      <a:pt x="251" y="85"/>
                    </a:moveTo>
                    <a:lnTo>
                      <a:pt x="251" y="85"/>
                    </a:lnTo>
                    <a:cubicBezTo>
                      <a:pt x="243" y="61"/>
                      <a:pt x="149" y="14"/>
                      <a:pt x="134" y="6"/>
                    </a:cubicBezTo>
                    <a:cubicBezTo>
                      <a:pt x="86" y="-10"/>
                      <a:pt x="54" y="6"/>
                      <a:pt x="23" y="37"/>
                    </a:cubicBezTo>
                    <a:cubicBezTo>
                      <a:pt x="-8" y="85"/>
                      <a:pt x="-1" y="171"/>
                      <a:pt x="7" y="234"/>
                    </a:cubicBezTo>
                    <a:cubicBezTo>
                      <a:pt x="15" y="274"/>
                      <a:pt x="39" y="313"/>
                      <a:pt x="63" y="313"/>
                    </a:cubicBezTo>
                    <a:cubicBezTo>
                      <a:pt x="134" y="305"/>
                      <a:pt x="196" y="265"/>
                      <a:pt x="243" y="195"/>
                    </a:cubicBezTo>
                    <a:cubicBezTo>
                      <a:pt x="259" y="163"/>
                      <a:pt x="275" y="124"/>
                      <a:pt x="251" y="85"/>
                    </a:cubicBezTo>
                    <a:close/>
                  </a:path>
                </a:pathLst>
              </a:custGeom>
              <a:solidFill>
                <a:srgbClr val="FFC8B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70"/>
              <p:cNvSpPr/>
              <p:nvPr/>
            </p:nvSpPr>
            <p:spPr>
              <a:xfrm>
                <a:off x="3259635" y="2394000"/>
                <a:ext cx="7632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87" y="102"/>
                      <a:pt x="133" y="94"/>
                    </a:cubicBezTo>
                    <a:cubicBezTo>
                      <a:pt x="189" y="87"/>
                      <a:pt x="212" y="39"/>
                      <a:pt x="212" y="39"/>
                    </a:cubicBezTo>
                    <a:cubicBezTo>
                      <a:pt x="212" y="39"/>
                      <a:pt x="142" y="62"/>
                      <a:pt x="102" y="46"/>
                    </a:cubicBezTo>
                    <a:cubicBezTo>
                      <a:pt x="71" y="3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70"/>
              <p:cNvSpPr/>
              <p:nvPr/>
            </p:nvSpPr>
            <p:spPr>
              <a:xfrm>
                <a:off x="3259275" y="2136960"/>
                <a:ext cx="124560" cy="11520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20" extrusionOk="0">
                    <a:moveTo>
                      <a:pt x="9" y="84"/>
                    </a:moveTo>
                    <a:lnTo>
                      <a:pt x="9" y="84"/>
                    </a:lnTo>
                    <a:cubicBezTo>
                      <a:pt x="17" y="53"/>
                      <a:pt x="48" y="37"/>
                      <a:pt x="88" y="13"/>
                    </a:cubicBezTo>
                    <a:cubicBezTo>
                      <a:pt x="143" y="-10"/>
                      <a:pt x="237" y="-10"/>
                      <a:pt x="245" y="60"/>
                    </a:cubicBezTo>
                    <a:cubicBezTo>
                      <a:pt x="284" y="68"/>
                      <a:pt x="316" y="76"/>
                      <a:pt x="332" y="115"/>
                    </a:cubicBezTo>
                    <a:cubicBezTo>
                      <a:pt x="387" y="226"/>
                      <a:pt x="268" y="312"/>
                      <a:pt x="229" y="320"/>
                    </a:cubicBezTo>
                    <a:cubicBezTo>
                      <a:pt x="205" y="281"/>
                      <a:pt x="213" y="241"/>
                      <a:pt x="205" y="210"/>
                    </a:cubicBezTo>
                    <a:cubicBezTo>
                      <a:pt x="159" y="210"/>
                      <a:pt x="111" y="147"/>
                      <a:pt x="111" y="124"/>
                    </a:cubicBezTo>
                    <a:cubicBezTo>
                      <a:pt x="72" y="131"/>
                      <a:pt x="32" y="170"/>
                      <a:pt x="24" y="194"/>
                    </a:cubicBezTo>
                    <a:cubicBezTo>
                      <a:pt x="1" y="147"/>
                      <a:pt x="-7" y="115"/>
                      <a:pt x="9" y="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70"/>
              <p:cNvSpPr/>
              <p:nvPr/>
            </p:nvSpPr>
            <p:spPr>
              <a:xfrm>
                <a:off x="3287715" y="2123280"/>
                <a:ext cx="102240" cy="95040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4" extrusionOk="0">
                    <a:moveTo>
                      <a:pt x="276" y="264"/>
                    </a:moveTo>
                    <a:lnTo>
                      <a:pt x="276" y="264"/>
                    </a:lnTo>
                    <a:cubicBezTo>
                      <a:pt x="276" y="264"/>
                      <a:pt x="276" y="162"/>
                      <a:pt x="284" y="130"/>
                    </a:cubicBezTo>
                    <a:cubicBezTo>
                      <a:pt x="284" y="91"/>
                      <a:pt x="253" y="67"/>
                      <a:pt x="213" y="35"/>
                    </a:cubicBezTo>
                    <a:cubicBezTo>
                      <a:pt x="158" y="-12"/>
                      <a:pt x="134" y="-4"/>
                      <a:pt x="95" y="12"/>
                    </a:cubicBezTo>
                    <a:cubicBezTo>
                      <a:pt x="48" y="28"/>
                      <a:pt x="0" y="59"/>
                      <a:pt x="0" y="59"/>
                    </a:cubicBezTo>
                    <a:lnTo>
                      <a:pt x="276" y="2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70"/>
              <p:cNvSpPr/>
              <p:nvPr/>
            </p:nvSpPr>
            <p:spPr>
              <a:xfrm>
                <a:off x="3293475" y="2133360"/>
                <a:ext cx="9360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36" extrusionOk="0">
                    <a:moveTo>
                      <a:pt x="260" y="236"/>
                    </a:moveTo>
                    <a:lnTo>
                      <a:pt x="260" y="236"/>
                    </a:lnTo>
                    <a:cubicBezTo>
                      <a:pt x="260" y="180"/>
                      <a:pt x="260" y="180"/>
                      <a:pt x="260" y="180"/>
                    </a:cubicBezTo>
                    <a:cubicBezTo>
                      <a:pt x="260" y="180"/>
                      <a:pt x="228" y="125"/>
                      <a:pt x="173" y="70"/>
                    </a:cubicBezTo>
                    <a:cubicBezTo>
                      <a:pt x="110" y="15"/>
                      <a:pt x="39" y="0"/>
                      <a:pt x="39" y="0"/>
                    </a:cubicBezTo>
                    <a:cubicBezTo>
                      <a:pt x="0" y="23"/>
                      <a:pt x="0" y="23"/>
                      <a:pt x="0" y="23"/>
                    </a:cubicBezTo>
                    <a:lnTo>
                      <a:pt x="260" y="23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39950" rIns="90000" bIns="399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70"/>
              <p:cNvSpPr/>
              <p:nvPr/>
            </p:nvSpPr>
            <p:spPr>
              <a:xfrm>
                <a:off x="3280155" y="2126160"/>
                <a:ext cx="5328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94" extrusionOk="0">
                    <a:moveTo>
                      <a:pt x="37" y="4"/>
                    </a:moveTo>
                    <a:lnTo>
                      <a:pt x="37" y="4"/>
                    </a:lnTo>
                    <a:cubicBezTo>
                      <a:pt x="37" y="4"/>
                      <a:pt x="92" y="-12"/>
                      <a:pt x="132" y="20"/>
                    </a:cubicBezTo>
                    <a:cubicBezTo>
                      <a:pt x="171" y="51"/>
                      <a:pt x="132" y="83"/>
                      <a:pt x="116" y="90"/>
                    </a:cubicBezTo>
                    <a:cubicBezTo>
                      <a:pt x="92" y="106"/>
                      <a:pt x="37" y="67"/>
                      <a:pt x="14" y="67"/>
                    </a:cubicBezTo>
                    <a:cubicBezTo>
                      <a:pt x="-10" y="67"/>
                      <a:pt x="-2" y="20"/>
                      <a:pt x="37" y="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70"/>
              <p:cNvSpPr/>
              <p:nvPr/>
            </p:nvSpPr>
            <p:spPr>
              <a:xfrm>
                <a:off x="3247395" y="2113200"/>
                <a:ext cx="46080" cy="37080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03" extrusionOk="0">
                    <a:moveTo>
                      <a:pt x="128" y="56"/>
                    </a:moveTo>
                    <a:lnTo>
                      <a:pt x="128" y="56"/>
                    </a:lnTo>
                    <a:cubicBezTo>
                      <a:pt x="128" y="56"/>
                      <a:pt x="128" y="16"/>
                      <a:pt x="73" y="1"/>
                    </a:cubicBezTo>
                    <a:cubicBezTo>
                      <a:pt x="26" y="-8"/>
                      <a:pt x="-21" y="32"/>
                      <a:pt x="10" y="71"/>
                    </a:cubicBezTo>
                    <a:cubicBezTo>
                      <a:pt x="34" y="103"/>
                      <a:pt x="105" y="103"/>
                      <a:pt x="105" y="103"/>
                    </a:cubicBezTo>
                    <a:lnTo>
                      <a:pt x="128" y="5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70"/>
              <p:cNvSpPr/>
              <p:nvPr/>
            </p:nvSpPr>
            <p:spPr>
              <a:xfrm>
                <a:off x="3220395" y="2127600"/>
                <a:ext cx="187920" cy="13968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388" extrusionOk="0">
                    <a:moveTo>
                      <a:pt x="69" y="0"/>
                    </a:moveTo>
                    <a:lnTo>
                      <a:pt x="69" y="0"/>
                    </a:lnTo>
                    <a:cubicBezTo>
                      <a:pt x="156" y="0"/>
                      <a:pt x="211" y="16"/>
                      <a:pt x="361" y="141"/>
                    </a:cubicBezTo>
                    <a:cubicBezTo>
                      <a:pt x="510" y="275"/>
                      <a:pt x="558" y="323"/>
                      <a:pt x="495" y="378"/>
                    </a:cubicBezTo>
                    <a:cubicBezTo>
                      <a:pt x="471" y="401"/>
                      <a:pt x="408" y="378"/>
                      <a:pt x="361" y="338"/>
                    </a:cubicBezTo>
                    <a:cubicBezTo>
                      <a:pt x="400" y="307"/>
                      <a:pt x="415" y="283"/>
                      <a:pt x="415" y="283"/>
                    </a:cubicBezTo>
                    <a:cubicBezTo>
                      <a:pt x="415" y="283"/>
                      <a:pt x="321" y="157"/>
                      <a:pt x="219" y="125"/>
                    </a:cubicBezTo>
                    <a:cubicBezTo>
                      <a:pt x="125" y="86"/>
                      <a:pt x="109" y="165"/>
                      <a:pt x="109" y="165"/>
                    </a:cubicBezTo>
                    <a:cubicBezTo>
                      <a:pt x="109" y="165"/>
                      <a:pt x="46" y="134"/>
                      <a:pt x="7" y="86"/>
                    </a:cubicBezTo>
                    <a:cubicBezTo>
                      <a:pt x="-9" y="63"/>
                      <a:pt x="-2" y="7"/>
                      <a:pt x="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70"/>
              <p:cNvSpPr/>
              <p:nvPr/>
            </p:nvSpPr>
            <p:spPr>
              <a:xfrm>
                <a:off x="3022755" y="2419560"/>
                <a:ext cx="169200" cy="198360"/>
              </a:xfrm>
              <a:custGeom>
                <a:avLst/>
                <a:gdLst/>
                <a:ahLst/>
                <a:cxnLst/>
                <a:rect l="l" t="t" r="r" b="b"/>
                <a:pathLst>
                  <a:path w="470" h="551" extrusionOk="0">
                    <a:moveTo>
                      <a:pt x="162" y="0"/>
                    </a:moveTo>
                    <a:lnTo>
                      <a:pt x="162" y="0"/>
                    </a:lnTo>
                    <a:cubicBezTo>
                      <a:pt x="91" y="0"/>
                      <a:pt x="52" y="133"/>
                      <a:pt x="20" y="228"/>
                    </a:cubicBezTo>
                    <a:cubicBezTo>
                      <a:pt x="-11" y="330"/>
                      <a:pt x="-11" y="330"/>
                      <a:pt x="60" y="401"/>
                    </a:cubicBezTo>
                    <a:cubicBezTo>
                      <a:pt x="123" y="472"/>
                      <a:pt x="264" y="558"/>
                      <a:pt x="312" y="550"/>
                    </a:cubicBezTo>
                    <a:cubicBezTo>
                      <a:pt x="351" y="550"/>
                      <a:pt x="367" y="550"/>
                      <a:pt x="367" y="550"/>
                    </a:cubicBezTo>
                    <a:cubicBezTo>
                      <a:pt x="414" y="550"/>
                      <a:pt x="414" y="550"/>
                      <a:pt x="414" y="550"/>
                    </a:cubicBezTo>
                    <a:cubicBezTo>
                      <a:pt x="414" y="550"/>
                      <a:pt x="469" y="433"/>
                      <a:pt x="469" y="330"/>
                    </a:cubicBezTo>
                    <a:cubicBezTo>
                      <a:pt x="477" y="220"/>
                      <a:pt x="461" y="189"/>
                      <a:pt x="367" y="118"/>
                    </a:cubicBezTo>
                    <a:cubicBezTo>
                      <a:pt x="280" y="47"/>
                      <a:pt x="217" y="0"/>
                      <a:pt x="1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70"/>
              <p:cNvSpPr/>
              <p:nvPr/>
            </p:nvSpPr>
            <p:spPr>
              <a:xfrm>
                <a:off x="3112395" y="2490120"/>
                <a:ext cx="84240" cy="12744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54" extrusionOk="0">
                    <a:moveTo>
                      <a:pt x="70" y="134"/>
                    </a:moveTo>
                    <a:lnTo>
                      <a:pt x="70" y="134"/>
                    </a:lnTo>
                    <a:cubicBezTo>
                      <a:pt x="47" y="205"/>
                      <a:pt x="23" y="268"/>
                      <a:pt x="0" y="339"/>
                    </a:cubicBezTo>
                    <a:cubicBezTo>
                      <a:pt x="31" y="346"/>
                      <a:pt x="47" y="354"/>
                      <a:pt x="63" y="354"/>
                    </a:cubicBezTo>
                    <a:cubicBezTo>
                      <a:pt x="102" y="354"/>
                      <a:pt x="118" y="354"/>
                      <a:pt x="118" y="354"/>
                    </a:cubicBezTo>
                    <a:cubicBezTo>
                      <a:pt x="165" y="354"/>
                      <a:pt x="165" y="354"/>
                      <a:pt x="165" y="354"/>
                    </a:cubicBezTo>
                    <a:cubicBezTo>
                      <a:pt x="165" y="354"/>
                      <a:pt x="220" y="237"/>
                      <a:pt x="220" y="134"/>
                    </a:cubicBezTo>
                    <a:cubicBezTo>
                      <a:pt x="228" y="63"/>
                      <a:pt x="243" y="32"/>
                      <a:pt x="228" y="0"/>
                    </a:cubicBezTo>
                    <a:cubicBezTo>
                      <a:pt x="157" y="24"/>
                      <a:pt x="110" y="55"/>
                      <a:pt x="70" y="134"/>
                    </a:cubicBezTo>
                    <a:close/>
                  </a:path>
                </a:pathLst>
              </a:custGeom>
              <a:solidFill>
                <a:srgbClr val="2D3344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70"/>
              <p:cNvSpPr/>
              <p:nvPr/>
            </p:nvSpPr>
            <p:spPr>
              <a:xfrm>
                <a:off x="3031755" y="2450520"/>
                <a:ext cx="145800" cy="11772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327" extrusionOk="0">
                    <a:moveTo>
                      <a:pt x="50" y="0"/>
                    </a:moveTo>
                    <a:lnTo>
                      <a:pt x="50" y="0"/>
                    </a:lnTo>
                    <a:cubicBezTo>
                      <a:pt x="50" y="0"/>
                      <a:pt x="19" y="87"/>
                      <a:pt x="3" y="134"/>
                    </a:cubicBezTo>
                    <a:cubicBezTo>
                      <a:pt x="-13" y="181"/>
                      <a:pt x="35" y="244"/>
                      <a:pt x="105" y="291"/>
                    </a:cubicBezTo>
                    <a:cubicBezTo>
                      <a:pt x="169" y="338"/>
                      <a:pt x="200" y="338"/>
                      <a:pt x="232" y="291"/>
                    </a:cubicBezTo>
                    <a:cubicBezTo>
                      <a:pt x="255" y="236"/>
                      <a:pt x="310" y="142"/>
                      <a:pt x="358" y="142"/>
                    </a:cubicBezTo>
                    <a:cubicBezTo>
                      <a:pt x="405" y="142"/>
                      <a:pt x="405" y="142"/>
                      <a:pt x="405" y="142"/>
                    </a:cubicBezTo>
                    <a:cubicBezTo>
                      <a:pt x="405" y="142"/>
                      <a:pt x="365" y="110"/>
                      <a:pt x="318" y="134"/>
                    </a:cubicBezTo>
                    <a:cubicBezTo>
                      <a:pt x="271" y="158"/>
                      <a:pt x="208" y="283"/>
                      <a:pt x="176" y="291"/>
                    </a:cubicBezTo>
                    <a:cubicBezTo>
                      <a:pt x="145" y="291"/>
                      <a:pt x="43" y="213"/>
                      <a:pt x="19" y="165"/>
                    </a:cubicBezTo>
                    <a:cubicBezTo>
                      <a:pt x="35" y="78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rgbClr val="2D3344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70"/>
              <p:cNvSpPr/>
              <p:nvPr/>
            </p:nvSpPr>
            <p:spPr>
              <a:xfrm>
                <a:off x="3069915" y="2509200"/>
                <a:ext cx="125640" cy="19728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548" extrusionOk="0">
                    <a:moveTo>
                      <a:pt x="8" y="223"/>
                    </a:moveTo>
                    <a:lnTo>
                      <a:pt x="8" y="223"/>
                    </a:lnTo>
                    <a:cubicBezTo>
                      <a:pt x="-17" y="388"/>
                      <a:pt x="24" y="443"/>
                      <a:pt x="94" y="506"/>
                    </a:cubicBezTo>
                    <a:cubicBezTo>
                      <a:pt x="172" y="561"/>
                      <a:pt x="275" y="577"/>
                      <a:pt x="314" y="459"/>
                    </a:cubicBezTo>
                    <a:cubicBezTo>
                      <a:pt x="354" y="333"/>
                      <a:pt x="361" y="57"/>
                      <a:pt x="330" y="18"/>
                    </a:cubicBezTo>
                    <a:cubicBezTo>
                      <a:pt x="299" y="-21"/>
                      <a:pt x="259" y="10"/>
                      <a:pt x="259" y="34"/>
                    </a:cubicBezTo>
                    <a:cubicBezTo>
                      <a:pt x="259" y="65"/>
                      <a:pt x="291" y="65"/>
                      <a:pt x="299" y="65"/>
                    </a:cubicBezTo>
                    <a:cubicBezTo>
                      <a:pt x="314" y="73"/>
                      <a:pt x="307" y="223"/>
                      <a:pt x="299" y="309"/>
                    </a:cubicBezTo>
                    <a:cubicBezTo>
                      <a:pt x="291" y="396"/>
                      <a:pt x="275" y="467"/>
                      <a:pt x="228" y="482"/>
                    </a:cubicBezTo>
                    <a:cubicBezTo>
                      <a:pt x="181" y="506"/>
                      <a:pt x="94" y="451"/>
                      <a:pt x="63" y="388"/>
                    </a:cubicBezTo>
                    <a:cubicBezTo>
                      <a:pt x="31" y="333"/>
                      <a:pt x="47" y="246"/>
                      <a:pt x="47" y="246"/>
                    </a:cubicBezTo>
                    <a:cubicBezTo>
                      <a:pt x="47" y="246"/>
                      <a:pt x="24" y="239"/>
                      <a:pt x="8" y="2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70"/>
              <p:cNvSpPr/>
              <p:nvPr/>
            </p:nvSpPr>
            <p:spPr>
              <a:xfrm>
                <a:off x="3056235" y="2407680"/>
                <a:ext cx="84600" cy="4212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17" extrusionOk="0">
                    <a:moveTo>
                      <a:pt x="203" y="1"/>
                    </a:moveTo>
                    <a:lnTo>
                      <a:pt x="203" y="1"/>
                    </a:lnTo>
                    <a:cubicBezTo>
                      <a:pt x="203" y="1"/>
                      <a:pt x="77" y="-7"/>
                      <a:pt x="37" y="24"/>
                    </a:cubicBezTo>
                    <a:cubicBezTo>
                      <a:pt x="6" y="49"/>
                      <a:pt x="-18" y="119"/>
                      <a:pt x="21" y="111"/>
                    </a:cubicBezTo>
                    <a:cubicBezTo>
                      <a:pt x="46" y="127"/>
                      <a:pt x="77" y="103"/>
                      <a:pt x="101" y="95"/>
                    </a:cubicBezTo>
                    <a:cubicBezTo>
                      <a:pt x="124" y="88"/>
                      <a:pt x="164" y="80"/>
                      <a:pt x="164" y="80"/>
                    </a:cubicBezTo>
                    <a:cubicBezTo>
                      <a:pt x="164" y="80"/>
                      <a:pt x="235" y="56"/>
                      <a:pt x="235" y="33"/>
                    </a:cubicBezTo>
                    <a:cubicBezTo>
                      <a:pt x="226" y="17"/>
                      <a:pt x="203" y="1"/>
                      <a:pt x="203" y="1"/>
                    </a:cubicBezTo>
                    <a:close/>
                  </a:path>
                </a:pathLst>
              </a:custGeom>
              <a:solidFill>
                <a:srgbClr val="FFB6A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70"/>
              <p:cNvSpPr/>
              <p:nvPr/>
            </p:nvSpPr>
            <p:spPr>
              <a:xfrm>
                <a:off x="3126075" y="2311560"/>
                <a:ext cx="271440" cy="23472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652" extrusionOk="0">
                    <a:moveTo>
                      <a:pt x="434" y="331"/>
                    </a:moveTo>
                    <a:lnTo>
                      <a:pt x="434" y="331"/>
                    </a:lnTo>
                    <a:cubicBezTo>
                      <a:pt x="434" y="331"/>
                      <a:pt x="544" y="173"/>
                      <a:pt x="599" y="118"/>
                    </a:cubicBezTo>
                    <a:cubicBezTo>
                      <a:pt x="615" y="24"/>
                      <a:pt x="702" y="0"/>
                      <a:pt x="702" y="0"/>
                    </a:cubicBezTo>
                    <a:cubicBezTo>
                      <a:pt x="702" y="0"/>
                      <a:pt x="796" y="63"/>
                      <a:pt x="733" y="150"/>
                    </a:cubicBezTo>
                    <a:cubicBezTo>
                      <a:pt x="670" y="236"/>
                      <a:pt x="529" y="402"/>
                      <a:pt x="529" y="402"/>
                    </a:cubicBezTo>
                    <a:cubicBezTo>
                      <a:pt x="529" y="402"/>
                      <a:pt x="402" y="489"/>
                      <a:pt x="237" y="551"/>
                    </a:cubicBezTo>
                    <a:cubicBezTo>
                      <a:pt x="174" y="614"/>
                      <a:pt x="158" y="630"/>
                      <a:pt x="96" y="646"/>
                    </a:cubicBezTo>
                    <a:cubicBezTo>
                      <a:pt x="72" y="646"/>
                      <a:pt x="32" y="662"/>
                      <a:pt x="41" y="638"/>
                    </a:cubicBezTo>
                    <a:cubicBezTo>
                      <a:pt x="9" y="646"/>
                      <a:pt x="16" y="630"/>
                      <a:pt x="25" y="606"/>
                    </a:cubicBezTo>
                    <a:cubicBezTo>
                      <a:pt x="-15" y="606"/>
                      <a:pt x="1" y="591"/>
                      <a:pt x="25" y="575"/>
                    </a:cubicBezTo>
                    <a:cubicBezTo>
                      <a:pt x="87" y="520"/>
                      <a:pt x="205" y="489"/>
                      <a:pt x="205" y="489"/>
                    </a:cubicBezTo>
                    <a:cubicBezTo>
                      <a:pt x="205" y="489"/>
                      <a:pt x="371" y="339"/>
                      <a:pt x="434" y="331"/>
                    </a:cubicBezTo>
                    <a:close/>
                  </a:path>
                </a:pathLst>
              </a:custGeom>
              <a:solidFill>
                <a:srgbClr val="FFB6A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0" name="Google Shape;1190;p70"/>
            <p:cNvSpPr/>
            <p:nvPr/>
          </p:nvSpPr>
          <p:spPr>
            <a:xfrm rot="-7200422">
              <a:off x="7303001" y="458305"/>
              <a:ext cx="1927864" cy="2797146"/>
            </a:xfrm>
            <a:custGeom>
              <a:avLst/>
              <a:gdLst/>
              <a:ahLst/>
              <a:cxnLst/>
              <a:rect l="l" t="t" r="r" b="b"/>
              <a:pathLst>
                <a:path w="136757" h="173127" extrusionOk="0">
                  <a:moveTo>
                    <a:pt x="134980" y="47878"/>
                  </a:moveTo>
                  <a:cubicBezTo>
                    <a:pt x="130469" y="22474"/>
                    <a:pt x="111781" y="1080"/>
                    <a:pt x="102721" y="26"/>
                  </a:cubicBezTo>
                  <a:cubicBezTo>
                    <a:pt x="93662" y="-1028"/>
                    <a:pt x="90466" y="30760"/>
                    <a:pt x="80623" y="41555"/>
                  </a:cubicBezTo>
                  <a:cubicBezTo>
                    <a:pt x="70781" y="52350"/>
                    <a:pt x="49318" y="52223"/>
                    <a:pt x="43666" y="64796"/>
                  </a:cubicBezTo>
                  <a:cubicBezTo>
                    <a:pt x="38015" y="77369"/>
                    <a:pt x="53953" y="102896"/>
                    <a:pt x="46714" y="116993"/>
                  </a:cubicBezTo>
                  <a:cubicBezTo>
                    <a:pt x="39475" y="131090"/>
                    <a:pt x="2641" y="140687"/>
                    <a:pt x="232" y="149378"/>
                  </a:cubicBezTo>
                  <a:cubicBezTo>
                    <a:pt x="-2177" y="158069"/>
                    <a:pt x="14562" y="165413"/>
                    <a:pt x="32261" y="169139"/>
                  </a:cubicBezTo>
                  <a:cubicBezTo>
                    <a:pt x="49960" y="172865"/>
                    <a:pt x="90172" y="174516"/>
                    <a:pt x="106427" y="171735"/>
                  </a:cubicBezTo>
                  <a:cubicBezTo>
                    <a:pt x="122682" y="168954"/>
                    <a:pt x="125030" y="173095"/>
                    <a:pt x="129789" y="152452"/>
                  </a:cubicBezTo>
                  <a:cubicBezTo>
                    <a:pt x="134548" y="131809"/>
                    <a:pt x="139491" y="73282"/>
                    <a:pt x="134980" y="47878"/>
                  </a:cubicBezTo>
                  <a:close/>
                </a:path>
              </a:pathLst>
            </a:custGeom>
            <a:solidFill>
              <a:srgbClr val="604848">
                <a:alpha val="10000"/>
              </a:srgbClr>
            </a:solidFill>
            <a:ln>
              <a:noFill/>
            </a:ln>
          </p:spPr>
        </p:sp>
      </p:grpSp>
      <p:grpSp>
        <p:nvGrpSpPr>
          <p:cNvPr id="1191" name="Google Shape;1191;p70"/>
          <p:cNvGrpSpPr/>
          <p:nvPr/>
        </p:nvGrpSpPr>
        <p:grpSpPr>
          <a:xfrm flipH="1">
            <a:off x="7919675" y="1835000"/>
            <a:ext cx="385088" cy="301500"/>
            <a:chOff x="328125" y="4302500"/>
            <a:chExt cx="385088" cy="301500"/>
          </a:xfrm>
        </p:grpSpPr>
        <p:sp>
          <p:nvSpPr>
            <p:cNvPr id="1192" name="Google Shape;1192;p70"/>
            <p:cNvSpPr/>
            <p:nvPr/>
          </p:nvSpPr>
          <p:spPr>
            <a:xfrm>
              <a:off x="328125" y="4302500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193" name="Google Shape;1193;p70"/>
            <p:cNvSpPr/>
            <p:nvPr/>
          </p:nvSpPr>
          <p:spPr>
            <a:xfrm>
              <a:off x="411713" y="4302500"/>
              <a:ext cx="301500" cy="30150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1194" name="Google Shape;1194;p70"/>
          <p:cNvGrpSpPr/>
          <p:nvPr/>
        </p:nvGrpSpPr>
        <p:grpSpPr>
          <a:xfrm rot="-5400000" flipH="1">
            <a:off x="1154300" y="722725"/>
            <a:ext cx="301500" cy="363450"/>
            <a:chOff x="209463" y="978325"/>
            <a:chExt cx="301500" cy="363450"/>
          </a:xfrm>
        </p:grpSpPr>
        <p:sp>
          <p:nvSpPr>
            <p:cNvPr id="1195" name="Google Shape;1195;p70"/>
            <p:cNvSpPr/>
            <p:nvPr/>
          </p:nvSpPr>
          <p:spPr>
            <a:xfrm>
              <a:off x="209463" y="978325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196" name="Google Shape;1196;p70"/>
            <p:cNvSpPr/>
            <p:nvPr/>
          </p:nvSpPr>
          <p:spPr>
            <a:xfrm>
              <a:off x="209463" y="1040275"/>
              <a:ext cx="301500" cy="3015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1197" name="Google Shape;1197;p70"/>
          <p:cNvSpPr txBox="1"/>
          <p:nvPr/>
        </p:nvSpPr>
        <p:spPr>
          <a:xfrm>
            <a:off x="1359300" y="1835000"/>
            <a:ext cx="6425400" cy="3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So, if you're planning to visit D.C., especially around </a:t>
            </a:r>
            <a:r>
              <a:rPr lang="en" sz="24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Black Broadway</a:t>
            </a: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highlight>
                  <a:srgbClr val="FFFF00"/>
                </a:highlight>
                <a:latin typeface="Comic Sans MS"/>
                <a:ea typeface="Comic Sans MS"/>
                <a:cs typeface="Comic Sans MS"/>
                <a:sym typeface="Comic Sans MS"/>
              </a:rPr>
              <a:t>watch your pocket</a:t>
            </a: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in the afternoon (3pm to 6pm) </a:t>
            </a:r>
            <a:r>
              <a:rPr lang="en" sz="2400" b="1">
                <a:latin typeface="Comic Sans MS"/>
                <a:ea typeface="Comic Sans MS"/>
                <a:cs typeface="Comic Sans MS"/>
                <a:sym typeface="Comic Sans MS"/>
              </a:rPr>
              <a:t>!!!!!!!!!!!!!!!!</a:t>
            </a: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/>
            </a:r>
            <a:b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</a:b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/>
              <a:t/>
            </a:r>
            <a:br>
              <a:rPr lang="en" sz="2000" b="1"/>
            </a:br>
            <a:endParaRPr sz="20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23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71"/>
          <p:cNvSpPr txBox="1">
            <a:spLocks noGrp="1"/>
          </p:cNvSpPr>
          <p:nvPr>
            <p:ph type="title"/>
          </p:nvPr>
        </p:nvSpPr>
        <p:spPr>
          <a:xfrm>
            <a:off x="2603700" y="1646850"/>
            <a:ext cx="3936600" cy="18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 Alcohol License Business Locations</a:t>
            </a:r>
            <a:endParaRPr/>
          </a:p>
        </p:txBody>
      </p:sp>
      <p:pic>
        <p:nvPicPr>
          <p:cNvPr id="628" name="Google Shape;6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4438"/>
            <a:ext cx="8839202" cy="26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3.  Homeless Service Facilities</a:t>
            </a:r>
            <a:endParaRPr/>
          </a:p>
        </p:txBody>
      </p:sp>
      <p:pic>
        <p:nvPicPr>
          <p:cNvPr id="634" name="Google Shape;6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4438"/>
            <a:ext cx="8839199" cy="26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4. Temperature in D.C.</a:t>
            </a:r>
            <a:endParaRPr/>
          </a:p>
        </p:txBody>
      </p:sp>
      <p:pic>
        <p:nvPicPr>
          <p:cNvPr id="640" name="Google Shape;6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4438"/>
            <a:ext cx="8839199" cy="26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9"/>
          <p:cNvSpPr/>
          <p:nvPr/>
        </p:nvSpPr>
        <p:spPr>
          <a:xfrm>
            <a:off x="3910224" y="2011225"/>
            <a:ext cx="6659040" cy="3606668"/>
          </a:xfrm>
          <a:custGeom>
            <a:avLst/>
            <a:gdLst/>
            <a:ahLst/>
            <a:cxnLst/>
            <a:rect l="l" t="t" r="r" b="b"/>
            <a:pathLst>
              <a:path w="136757" h="173127" extrusionOk="0">
                <a:moveTo>
                  <a:pt x="134980" y="47878"/>
                </a:moveTo>
                <a:cubicBezTo>
                  <a:pt x="130469" y="22474"/>
                  <a:pt x="111781" y="1080"/>
                  <a:pt x="102721" y="26"/>
                </a:cubicBezTo>
                <a:cubicBezTo>
                  <a:pt x="93662" y="-1028"/>
                  <a:pt x="90466" y="30760"/>
                  <a:pt x="80623" y="41555"/>
                </a:cubicBezTo>
                <a:cubicBezTo>
                  <a:pt x="70781" y="52350"/>
                  <a:pt x="49318" y="52223"/>
                  <a:pt x="43666" y="64796"/>
                </a:cubicBezTo>
                <a:cubicBezTo>
                  <a:pt x="38015" y="77369"/>
                  <a:pt x="53953" y="102896"/>
                  <a:pt x="46714" y="116993"/>
                </a:cubicBezTo>
                <a:cubicBezTo>
                  <a:pt x="39475" y="131090"/>
                  <a:pt x="2641" y="140687"/>
                  <a:pt x="232" y="149378"/>
                </a:cubicBezTo>
                <a:cubicBezTo>
                  <a:pt x="-2177" y="158069"/>
                  <a:pt x="14562" y="165413"/>
                  <a:pt x="32261" y="169139"/>
                </a:cubicBezTo>
                <a:cubicBezTo>
                  <a:pt x="49960" y="172865"/>
                  <a:pt x="90172" y="174516"/>
                  <a:pt x="106427" y="171735"/>
                </a:cubicBezTo>
                <a:cubicBezTo>
                  <a:pt x="122682" y="168954"/>
                  <a:pt x="125030" y="173095"/>
                  <a:pt x="129789" y="152452"/>
                </a:cubicBezTo>
                <a:cubicBezTo>
                  <a:pt x="134548" y="131809"/>
                  <a:pt x="139491" y="73282"/>
                  <a:pt x="134980" y="47878"/>
                </a:cubicBezTo>
                <a:close/>
              </a:path>
            </a:pathLst>
          </a:custGeom>
          <a:solidFill>
            <a:srgbClr val="604848">
              <a:alpha val="10000"/>
            </a:srgbClr>
          </a:solidFill>
          <a:ln>
            <a:noFill/>
          </a:ln>
        </p:spPr>
      </p:sp>
      <p:sp>
        <p:nvSpPr>
          <p:cNvPr id="646" name="Google Shape;646;p39"/>
          <p:cNvSpPr/>
          <p:nvPr/>
        </p:nvSpPr>
        <p:spPr>
          <a:xfrm>
            <a:off x="6119550" y="1492825"/>
            <a:ext cx="2882400" cy="2882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7" name="Google Shape;647;p39"/>
          <p:cNvSpPr txBox="1">
            <a:spLocks noGrp="1"/>
          </p:cNvSpPr>
          <p:nvPr>
            <p:ph type="title"/>
          </p:nvPr>
        </p:nvSpPr>
        <p:spPr>
          <a:xfrm>
            <a:off x="1929875" y="1007500"/>
            <a:ext cx="3570000" cy="17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D.C.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9"/>
          <p:cNvSpPr txBox="1">
            <a:spLocks noGrp="1"/>
          </p:cNvSpPr>
          <p:nvPr>
            <p:ph type="title" idx="2"/>
          </p:nvPr>
        </p:nvSpPr>
        <p:spPr>
          <a:xfrm>
            <a:off x="863972" y="1205150"/>
            <a:ext cx="90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49" name="Google Shape;649;p39"/>
          <p:cNvSpPr txBox="1">
            <a:spLocks noGrp="1"/>
          </p:cNvSpPr>
          <p:nvPr>
            <p:ph type="subTitle" idx="1"/>
          </p:nvPr>
        </p:nvSpPr>
        <p:spPr>
          <a:xfrm>
            <a:off x="1929875" y="2094129"/>
            <a:ext cx="35700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Focusing on D.C. area</a:t>
            </a:r>
            <a:endParaRPr/>
          </a:p>
        </p:txBody>
      </p:sp>
      <p:sp>
        <p:nvSpPr>
          <p:cNvPr id="650" name="Google Shape;650;p39"/>
          <p:cNvSpPr/>
          <p:nvPr/>
        </p:nvSpPr>
        <p:spPr>
          <a:xfrm>
            <a:off x="5469700" y="3972975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651" name="Google Shape;651;p39"/>
          <p:cNvGrpSpPr/>
          <p:nvPr/>
        </p:nvGrpSpPr>
        <p:grpSpPr>
          <a:xfrm rot="5400000">
            <a:off x="7861513" y="978325"/>
            <a:ext cx="301500" cy="363450"/>
            <a:chOff x="209463" y="978325"/>
            <a:chExt cx="301500" cy="363450"/>
          </a:xfrm>
        </p:grpSpPr>
        <p:sp>
          <p:nvSpPr>
            <p:cNvPr id="652" name="Google Shape;652;p39"/>
            <p:cNvSpPr/>
            <p:nvPr/>
          </p:nvSpPr>
          <p:spPr>
            <a:xfrm>
              <a:off x="209463" y="978325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209463" y="1040275"/>
              <a:ext cx="301500" cy="3015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654" name="Google Shape;654;p39"/>
          <p:cNvSpPr/>
          <p:nvPr/>
        </p:nvSpPr>
        <p:spPr>
          <a:xfrm>
            <a:off x="713225" y="1054500"/>
            <a:ext cx="301500" cy="301500"/>
          </a:xfrm>
          <a:prstGeom prst="diamond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655" name="Google Shape;655;p39"/>
          <p:cNvGrpSpPr/>
          <p:nvPr/>
        </p:nvGrpSpPr>
        <p:grpSpPr>
          <a:xfrm>
            <a:off x="6137343" y="1808716"/>
            <a:ext cx="2663898" cy="2367098"/>
            <a:chOff x="6644304" y="3073628"/>
            <a:chExt cx="576302" cy="511871"/>
          </a:xfrm>
        </p:grpSpPr>
        <p:sp>
          <p:nvSpPr>
            <p:cNvPr id="656" name="Google Shape;656;p39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7" name="Google Shape;657;p39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658" name="Google Shape;658;p39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9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9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9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9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3" name="Google Shape;663;p39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6" name="Google Shape;666;p39"/>
          <p:cNvSpPr/>
          <p:nvPr/>
        </p:nvSpPr>
        <p:spPr>
          <a:xfrm flipH="1">
            <a:off x="7308300" y="2414125"/>
            <a:ext cx="44400" cy="59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DC is near Fairfax county</a:t>
            </a:r>
            <a:endParaRPr sz="3400"/>
          </a:p>
        </p:txBody>
      </p:sp>
      <p:grpSp>
        <p:nvGrpSpPr>
          <p:cNvPr id="672" name="Google Shape;672;p40"/>
          <p:cNvGrpSpPr/>
          <p:nvPr/>
        </p:nvGrpSpPr>
        <p:grpSpPr>
          <a:xfrm rot="5400000">
            <a:off x="8321038" y="3029950"/>
            <a:ext cx="301500" cy="363450"/>
            <a:chOff x="209463" y="978325"/>
            <a:chExt cx="301500" cy="363450"/>
          </a:xfrm>
        </p:grpSpPr>
        <p:sp>
          <p:nvSpPr>
            <p:cNvPr id="673" name="Google Shape;673;p40"/>
            <p:cNvSpPr/>
            <p:nvPr/>
          </p:nvSpPr>
          <p:spPr>
            <a:xfrm>
              <a:off x="209463" y="978325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209463" y="1040275"/>
              <a:ext cx="301500" cy="3015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675" name="Google Shape;675;p40"/>
          <p:cNvSpPr txBox="1"/>
          <p:nvPr/>
        </p:nvSpPr>
        <p:spPr>
          <a:xfrm>
            <a:off x="7725425" y="4908525"/>
            <a:ext cx="15519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/>
              <a:t>househunt.com (n.d.)</a:t>
            </a:r>
            <a:endParaRPr sz="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76" name="Google Shape;6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988" y="1199675"/>
            <a:ext cx="38100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40"/>
          <p:cNvSpPr/>
          <p:nvPr/>
        </p:nvSpPr>
        <p:spPr>
          <a:xfrm>
            <a:off x="4227120" y="2730634"/>
            <a:ext cx="576300" cy="354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8" name="Google Shape;678;p40"/>
          <p:cNvSpPr/>
          <p:nvPr/>
        </p:nvSpPr>
        <p:spPr>
          <a:xfrm>
            <a:off x="4675150" y="2361250"/>
            <a:ext cx="1000500" cy="417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Is DC dangerous ?</a:t>
            </a:r>
            <a:endParaRPr sz="3400"/>
          </a:p>
        </p:txBody>
      </p:sp>
      <p:grpSp>
        <p:nvGrpSpPr>
          <p:cNvPr id="684" name="Google Shape;684;p41"/>
          <p:cNvGrpSpPr/>
          <p:nvPr/>
        </p:nvGrpSpPr>
        <p:grpSpPr>
          <a:xfrm rot="5400000">
            <a:off x="8321038" y="3029950"/>
            <a:ext cx="301500" cy="363450"/>
            <a:chOff x="209463" y="978325"/>
            <a:chExt cx="301500" cy="363450"/>
          </a:xfrm>
        </p:grpSpPr>
        <p:sp>
          <p:nvSpPr>
            <p:cNvPr id="685" name="Google Shape;685;p41"/>
            <p:cNvSpPr/>
            <p:nvPr/>
          </p:nvSpPr>
          <p:spPr>
            <a:xfrm>
              <a:off x="209463" y="978325"/>
              <a:ext cx="301500" cy="301500"/>
            </a:xfrm>
            <a:prstGeom prst="diamond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209463" y="1040275"/>
              <a:ext cx="301500" cy="3015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687" name="Google Shape;687;p41"/>
          <p:cNvSpPr txBox="1"/>
          <p:nvPr/>
        </p:nvSpPr>
        <p:spPr>
          <a:xfrm>
            <a:off x="7833475" y="4915900"/>
            <a:ext cx="15519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-127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/>
              <a:t>USAFACTS (2023)</a:t>
            </a:r>
            <a:endParaRPr sz="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88" name="Google Shape;688;p41" title="what_is_the_crime_rate_in_place-USAF_LOC__state-District_of_Columbia-crime_compared_to_state_average-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99" y="1145500"/>
            <a:ext cx="4937426" cy="35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lice and Thief Theme by Slidesgo">
  <a:themeElements>
    <a:clrScheme name="Simple Light">
      <a:dk1>
        <a:srgbClr val="2D3344"/>
      </a:dk1>
      <a:lt1>
        <a:srgbClr val="F1F0F8"/>
      </a:lt1>
      <a:dk2>
        <a:srgbClr val="EAB28C"/>
      </a:dk2>
      <a:lt2>
        <a:srgbClr val="BC7B50"/>
      </a:lt2>
      <a:accent1>
        <a:srgbClr val="604848"/>
      </a:accent1>
      <a:accent2>
        <a:srgbClr val="442E2E"/>
      </a:accent2>
      <a:accent3>
        <a:srgbClr val="8AA535"/>
      </a:accent3>
      <a:accent4>
        <a:srgbClr val="2589C1"/>
      </a:accent4>
      <a:accent5>
        <a:srgbClr val="D84835"/>
      </a:accent5>
      <a:accent6>
        <a:srgbClr val="FFBC27"/>
      </a:accent6>
      <a:hlink>
        <a:srgbClr val="2D33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</Words>
  <Application>Microsoft Office PowerPoint</Application>
  <PresentationFormat>화면 슬라이드 쇼(16:9)</PresentationFormat>
  <Paragraphs>140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Anton</vt:lpstr>
      <vt:lpstr>Comic Sans MS</vt:lpstr>
      <vt:lpstr>Bebas Neue</vt:lpstr>
      <vt:lpstr>Rubik</vt:lpstr>
      <vt:lpstr>Nunito Light</vt:lpstr>
      <vt:lpstr>Arial</vt:lpstr>
      <vt:lpstr>Police and Thief Theme by Slidesgo</vt:lpstr>
      <vt:lpstr>Crime Rate in D.C.</vt:lpstr>
      <vt:lpstr>Data sources</vt:lpstr>
      <vt:lpstr>1. Metropolitan Police Department </vt:lpstr>
      <vt:lpstr>2. Alcohol License Business Locations</vt:lpstr>
      <vt:lpstr>3.  Homeless Service Facilities</vt:lpstr>
      <vt:lpstr>4. Temperature in D.C.</vt:lpstr>
      <vt:lpstr>Why D.C. ? </vt:lpstr>
      <vt:lpstr>DC is near Fairfax county</vt:lpstr>
      <vt:lpstr>Is DC dangerous ?</vt:lpstr>
      <vt:lpstr>D.C. crime rate  </vt:lpstr>
      <vt:lpstr>Change over Time</vt:lpstr>
      <vt:lpstr>Change over Time</vt:lpstr>
      <vt:lpstr>Crime rate by type</vt:lpstr>
      <vt:lpstr>Crime rate by type</vt:lpstr>
      <vt:lpstr>When?</vt:lpstr>
      <vt:lpstr>Monthly Theft count and Temperature </vt:lpstr>
      <vt:lpstr>Monthly Theft count and Temperature </vt:lpstr>
      <vt:lpstr>Monthly Theft count and Temperature</vt:lpstr>
      <vt:lpstr>Monthly Theft count and Temperature</vt:lpstr>
      <vt:lpstr>Monthly Theft count and Temperature</vt:lpstr>
      <vt:lpstr>Theft count by Time </vt:lpstr>
      <vt:lpstr>Theft count by Time </vt:lpstr>
      <vt:lpstr>Theft count by Time  </vt:lpstr>
      <vt:lpstr>Where?</vt:lpstr>
      <vt:lpstr>Alcohol Business &amp; Homeless facilities </vt:lpstr>
      <vt:lpstr>Correlation</vt:lpstr>
      <vt:lpstr>Correlation</vt:lpstr>
      <vt:lpstr>Correlation</vt:lpstr>
      <vt:lpstr>Buffer visualization </vt:lpstr>
      <vt:lpstr>Buffer visualization  </vt:lpstr>
      <vt:lpstr>Buffer Map - Homeless Facility vs theft </vt:lpstr>
      <vt:lpstr>Buffer Map - Homeless Facility vs theft</vt:lpstr>
      <vt:lpstr>Buffer Map - Alcohol business vs theft </vt:lpstr>
      <vt:lpstr>Buffer Map - Alcohol business vs theft </vt:lpstr>
      <vt:lpstr>PowerPoint 프레젠테이션</vt:lpstr>
      <vt:lpstr>Pros and Cons of buffer</vt:lpstr>
      <vt:lpstr>Prediction &amp; Conclusion</vt:lpstr>
      <vt:lpstr>Prediction &amp; Conclusion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Rate in D.C.</dc:title>
  <cp:lastModifiedBy>lwj31558</cp:lastModifiedBy>
  <cp:revision>1</cp:revision>
  <dcterms:modified xsi:type="dcterms:W3CDTF">2025-06-01T16:36:45Z</dcterms:modified>
</cp:coreProperties>
</file>